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2.xml" ContentType="application/vnd.openxmlformats-officedocument.presentationml.notesSlide+xml"/>
  <Override PartName="/ppt/ink/ink3.xml" ContentType="application/inkml+xml"/>
  <Override PartName="/ppt/notesSlides/notesSlide3.xml" ContentType="application/vnd.openxmlformats-officedocument.presentationml.notesSlide+xml"/>
  <Override PartName="/ppt/ink/ink4.xml" ContentType="application/inkml+xml"/>
  <Override PartName="/ppt/notesSlides/notesSlide4.xml" ContentType="application/vnd.openxmlformats-officedocument.presentationml.notesSlide+xml"/>
  <Override PartName="/ppt/ink/ink5.xml" ContentType="application/inkml+xml"/>
  <Override PartName="/ppt/notesSlides/notesSlide5.xml" ContentType="application/vnd.openxmlformats-officedocument.presentationml.notesSlide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2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embeddedFontLst>
    <p:embeddedFont>
      <p:font typeface="Catamaran" panose="020B0604020202020204" charset="0"/>
      <p:regular r:id="rId8"/>
      <p:bold r:id="rId9"/>
    </p:embeddedFont>
    <p:embeddedFont>
      <p:font typeface="Comfortaa" panose="020B0604020202020204" charset="0"/>
      <p:regular r:id="rId10"/>
      <p:bold r:id="rId11"/>
    </p:embeddedFont>
    <p:embeddedFont>
      <p:font typeface="Roboto Slab Regular" panose="020B0604020202020204" charset="0"/>
      <p:regular r:id="rId12"/>
      <p:bold r:id="rId13"/>
    </p:embeddedFont>
    <p:embeddedFont>
      <p:font typeface="Vibur" panose="020B0604020202020204" charset="0"/>
      <p:regular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9AA0A6"/>
          </p15:clr>
        </p15:guide>
        <p15:guide id="2" pos="288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B80EF3B-F8BB-439A-8710-BC6D6F9DDD8D}">
  <a:tblStyle styleId="{8B80EF3B-F8BB-439A-8710-BC6D6F9DDD8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636" autoAdjust="0"/>
  </p:normalViewPr>
  <p:slideViewPr>
    <p:cSldViewPr snapToGrid="0">
      <p:cViewPr varScale="1">
        <p:scale>
          <a:sx n="89" d="100"/>
          <a:sy n="89" d="100"/>
        </p:scale>
        <p:origin x="84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g"/>
          <inkml:channel name="T" type="integer" max="2.14748E9" units="dev"/>
        </inkml:traceFormat>
        <inkml:channelProperties>
          <inkml:channelProperty channel="X" name="resolution" value="2226.01904" units="1/cm"/>
          <inkml:channelProperty channel="Y" name="resolution" value="3561.63037" units="1/cm"/>
          <inkml:channelProperty channel="F" name="resolution" value="2.84167" units="1/deg"/>
          <inkml:channelProperty channel="T" name="resolution" value="1" units="1/dev"/>
        </inkml:channelProperties>
      </inkml:inkSource>
      <inkml:timestamp xml:id="ts0" timeString="2021-09-03T03:18:22.605"/>
    </inkml:context>
    <inkml:brush xml:id="br0">
      <inkml:brushProperty name="width" value="0.10583" units="cm"/>
      <inkml:brushProperty name="height" value="0.10583" units="cm"/>
      <inkml:brushProperty name="fitToCurve" value="1"/>
    </inkml:brush>
  </inkml:definitions>
  <inkml:traceGroup>
    <inkml:annotationXML>
      <emma:emma xmlns:emma="http://www.w3.org/2003/04/emma" version="1.0">
        <emma:interpretation id="{836441D9-CABD-4278-AE75-9238B328622D}" emma:medium="tactile" emma:mode="ink">
          <msink:context xmlns:msink="http://schemas.microsoft.com/ink/2010/main" type="writingRegion" rotatedBoundingBox="12375,7246 15179,7246 15179,7839 12375,7839"/>
        </emma:interpretation>
      </emma:emma>
    </inkml:annotationXML>
    <inkml:traceGroup>
      <inkml:annotationXML>
        <emma:emma xmlns:emma="http://www.w3.org/2003/04/emma" version="1.0">
          <emma:interpretation id="{3FF5642E-E751-4A5F-91EE-C2354EA1FE12}" emma:medium="tactile" emma:mode="ink">
            <msink:context xmlns:msink="http://schemas.microsoft.com/ink/2010/main" type="paragraph" rotatedBoundingBox="12375,7246 15179,7246 15179,7839 12375,783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42FCB0B-9549-4D1C-B045-F6A1CE8CFF5B}" emma:medium="tactile" emma:mode="ink">
              <msink:context xmlns:msink="http://schemas.microsoft.com/ink/2010/main" type="line" rotatedBoundingBox="12375,7246 15179,7246 15179,7839 12375,7839"/>
            </emma:interpretation>
          </emma:emma>
        </inkml:annotationXML>
        <inkml:traceGroup>
          <inkml:annotationXML>
            <emma:emma xmlns:emma="http://www.w3.org/2003/04/emma" version="1.0">
              <emma:interpretation id="{FE9EF1BA-78CC-442A-85E2-C12790067339}" emma:medium="tactile" emma:mode="ink">
                <msink:context xmlns:msink="http://schemas.microsoft.com/ink/2010/main" type="inkWord" rotatedBoundingBox="12375,7246 12915,7246 12915,7615 12375,7615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2 352 479 0,'0'6'35'0,"0"-6"-28"16,0 0-20-16,0 0 27 15,0-6-10-15,0-3 5 16,0-3 8-16,0-7 0 0,0-3-15 16,0-4-12-16,0-7 18 15,5 1-8-15,14-2-2 16,-3 2 1-16,5 4 5 16,1 8-13-16,-6 3 6 15,-3 5 3-15,0 5-2 16,4 7-11-16,-10 0 13 15,4 0 1-15,8 7-2 16,-5 15 6-16,7 2 12 16,-3 1-8-16,4 1-9 15,0-2 1-15,-1 0 18 16,-3-8-3-16,4 4-4 16,2-6-10-16,6 3 17 0,-3 0-12 15,-3-7 6-15,-3-1-10 16,-5-9 5-16,-3 0 9 15,6 0-15-15,-5 0 11 16,-4-19-12-16,-5-12-1 16,-5-10 5-16,0-7 3 15,0-1-20-15,-5-1 16 16,-19 7-41-16,-8 16-99 16,-3 20-178-16</inkml:trace>
        </inkml:traceGroup>
        <inkml:traceGroup>
          <inkml:annotationXML>
            <emma:emma xmlns:emma="http://www.w3.org/2003/04/emma" version="1.0">
              <emma:interpretation id="{DFF3F7FB-4C97-44C7-BD3D-057755CFE6E3}" emma:medium="tactile" emma:mode="ink">
                <msink:context xmlns:msink="http://schemas.microsoft.com/ink/2010/main" type="inkWord" rotatedBoundingBox="14812,7502 15179,7502 15179,7839 14812,7839"/>
              </emma:interpretation>
              <emma:one-of disjunction-type="recognition" id="oneOf1">
                <emma:interpretation id="interp1" emma:lang="" emma:confidence="0">
                  <emma:literal>7</emma:literal>
                </emma:interpretation>
                <emma:interpretation id="interp2" emma:lang="" emma:confidence="0">
                  <emma:literal>&gt;</emma:literal>
                </emma:interpretation>
                <emma:interpretation id="interp3" emma:lang="" emma:confidence="0">
                  <emma:literal>3</emma:literal>
                </emma:interpretation>
                <emma:interpretation id="interp4" emma:lang="" emma:confidence="0">
                  <emma:literal>]</emma:literal>
                </emma:interpretation>
                <emma:interpretation id="interp5" emma:lang="" emma:confidence="0">
                  <emma:literal>y</emma:literal>
                </emma:interpretation>
              </emma:one-of>
            </emma:emma>
          </inkml:annotationXML>
          <inkml:trace contextRef="#ctx0" brushRef="#br0" timeOffset="1200.2115">2581 321 484 0,'-24'0'19'0,"-3"-22"-11"15,3 6 1-15,22 14-6 0,-7 0 57 16,9 2-52-16,0 0 15 15,0-2-24-15,3-4 0 16,29-1 1-16,3-3 7 16,11 3-12-16,-7 5 7 15,7 2-2-15,-11 0-6 16,-9 0 15-16,5 9-13 16,-16 5 2-16,-12 1 4 15,-3 6 2-15,0 4-9 16,-16 4 7-16,-27 7 0 15,-8 2 5-15,-8-2-14 16,-5 1 5-16,-3 2-105 0,0-1-275 16</inkml:trace>
        </inkml:traceGroup>
      </inkml:traceGroup>
    </inkml:traceGroup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g"/>
          <inkml:channel name="T" type="integer" max="2.14748E9" units="dev"/>
        </inkml:traceFormat>
        <inkml:channelProperties>
          <inkml:channelProperty channel="X" name="resolution" value="2226.01904" units="1/cm"/>
          <inkml:channelProperty channel="Y" name="resolution" value="3561.63037" units="1/cm"/>
          <inkml:channelProperty channel="F" name="resolution" value="2.84167" units="1/deg"/>
          <inkml:channelProperty channel="T" name="resolution" value="1" units="1/dev"/>
        </inkml:channelProperties>
      </inkml:inkSource>
      <inkml:timestamp xml:id="ts0" timeString="2021-09-03T03:18:24.801"/>
    </inkml:context>
    <inkml:brush xml:id="br0">
      <inkml:brushProperty name="width" value="0.10583" units="cm"/>
      <inkml:brushProperty name="height" value="0.10583" units="cm"/>
      <inkml:brushProperty name="fitToCurve" value="1"/>
    </inkml:brush>
  </inkml:definitions>
  <inkml:traceGroup>
    <inkml:annotationXML>
      <emma:emma xmlns:emma="http://www.w3.org/2003/04/emma" version="1.0">
        <emma:interpretation id="{61418608-B27F-477A-9E58-77AE54F56CF3}" emma:medium="tactile" emma:mode="ink">
          <msink:context xmlns:msink="http://schemas.microsoft.com/ink/2010/main" type="writingRegion" rotatedBoundingBox="17343,6886 17831,6886 17831,7521 17343,7521"/>
        </emma:interpretation>
      </emma:emma>
    </inkml:annotationXML>
    <inkml:traceGroup>
      <inkml:annotationXML>
        <emma:emma xmlns:emma="http://www.w3.org/2003/04/emma" version="1.0">
          <emma:interpretation id="{22B6BD18-63F7-4E59-9961-ACD9DCC714A5}" emma:medium="tactile" emma:mode="ink">
            <msink:context xmlns:msink="http://schemas.microsoft.com/ink/2010/main" type="paragraph" rotatedBoundingBox="17343,6886 17831,6886 17831,7521 17343,752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DBD3043-4A61-486B-89E2-27596185CE98}" emma:medium="tactile" emma:mode="ink">
              <msink:context xmlns:msink="http://schemas.microsoft.com/ink/2010/main" type="line" rotatedBoundingBox="17343,6886 17831,6886 17831,7521 17343,7521"/>
            </emma:interpretation>
          </emma:emma>
        </inkml:annotationXML>
        <inkml:traceGroup>
          <inkml:annotationXML>
            <emma:emma xmlns:emma="http://www.w3.org/2003/04/emma" version="1.0">
              <emma:interpretation id="{11910C61-D646-4592-A1AE-A3A1D060791E}" emma:medium="tactile" emma:mode="ink">
                <msink:context xmlns:msink="http://schemas.microsoft.com/ink/2010/main" type="inkWord" rotatedBoundingBox="17343,6886 17831,6886 17831,7521 17343,7521"/>
              </emma:interpretation>
              <emma:one-of disjunction-type="recognition" id="oneOf0">
                <emma:interpretation id="interp0" emma:lang="" emma:confidence="0">
                  <emma:literal>I</emma:literal>
                </emma:interpretation>
                <emma:interpretation id="interp1" emma:lang="" emma:confidence="0">
                  <emma:literal>9</emma:literal>
                </emma:interpretation>
                <emma:interpretation id="interp2" emma:lang="" emma:confidence="0">
                  <emma:literal>•</emma:literal>
                </emma:interpretation>
                <emma:interpretation id="interp3" emma:lang="" emma:confidence="0">
                  <emma:literal>&amp;</emma:literal>
                </emma:interpretation>
                <emma:interpretation id="interp4" emma:lang="" emma:confidence="0">
                  <emma:literal>S</emma:literal>
                </emma:interpretation>
              </emma:one-of>
            </emma:emma>
          </inkml:annotationXML>
          <inkml:trace contextRef="#ctx0" brushRef="#br0">378 261 445 0,'-35'0'-43'15,"-8"0"61"-15,-5-22-7 16,21 10 37-16,6-5-26 15,16-14-1-15,5 0-15 16,0 1 0-16,0 1 27 16,18 6-45-16,17-2 16 15,2 6-5-15,9 5 20 16,-3 8-34-16,3 6 21 0,-17 0-1 16,-5 8 6-1,-13 18 11-15,-11 16-6 16,-5 13-22-16,-47 13 17 0,-12 14-9 15,-19 4 7-15,-11 1-16 16,-2 2-9-16,2 3-101 16</inkml:trace>
        </inkml:traceGroup>
      </inkml:traceGroup>
    </inkml:traceGroup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g"/>
          <inkml:channel name="T" type="integer" max="2.14748E9" units="dev"/>
        </inkml:traceFormat>
        <inkml:channelProperties>
          <inkml:channelProperty channel="X" name="resolution" value="2226.01904" units="1/cm"/>
          <inkml:channelProperty channel="Y" name="resolution" value="3561.63037" units="1/cm"/>
          <inkml:channelProperty channel="F" name="resolution" value="2.84167" units="1/deg"/>
          <inkml:channelProperty channel="T" name="resolution" value="1" units="1/dev"/>
        </inkml:channelProperties>
      </inkml:inkSource>
      <inkml:timestamp xml:id="ts0" timeString="2021-09-03T03:17:25.552"/>
    </inkml:context>
    <inkml:brush xml:id="br0">
      <inkml:brushProperty name="width" value="0.10583" units="cm"/>
      <inkml:brushProperty name="height" value="0.10583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  <inkml:brush xml:id="br2">
      <inkml:brushProperty name="width" value="0.07938" units="cm"/>
      <inkml:brushProperty name="height" value="0.07938" units="cm"/>
      <inkml:brushProperty name="fitToCurve" value="1"/>
    </inkml:brush>
  </inkml:definitions>
  <inkml:traceGroup>
    <inkml:annotationXML>
      <emma:emma xmlns:emma="http://www.w3.org/2003/04/emma" version="1.0">
        <emma:interpretation id="{414F32A5-E0B0-4E8C-B7F5-5657C1AAF569}" emma:medium="tactile" emma:mode="ink">
          <msink:context xmlns:msink="http://schemas.microsoft.com/ink/2010/main" type="writingRegion" rotatedBoundingBox="3686,1451 14402,1332 14415,2531 3700,2649"/>
        </emma:interpretation>
      </emma:emma>
    </inkml:annotationXML>
    <inkml:traceGroup>
      <inkml:annotationXML>
        <emma:emma xmlns:emma="http://www.w3.org/2003/04/emma" version="1.0">
          <emma:interpretation id="{DEA225A4-347F-4342-9144-1EC3E4700BFA}" emma:medium="tactile" emma:mode="ink">
            <msink:context xmlns:msink="http://schemas.microsoft.com/ink/2010/main" type="paragraph" rotatedBoundingBox="3686,1451 14402,1332 14415,2531 3700,264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C6C6A09-73F4-4B2C-BCC8-E5A0D53A0FE9}" emma:medium="tactile" emma:mode="ink">
              <msink:context xmlns:msink="http://schemas.microsoft.com/ink/2010/main" type="line" rotatedBoundingBox="3686,1451 14402,1332 14415,2531 3700,2649"/>
            </emma:interpretation>
          </emma:emma>
        </inkml:annotationXML>
        <inkml:traceGroup>
          <inkml:annotationXML>
            <emma:emma xmlns:emma="http://www.w3.org/2003/04/emma" version="1.0">
              <emma:interpretation id="{1911F33A-4B5E-4B78-988B-2CD155F82851}" emma:medium="tactile" emma:mode="ink">
                <msink:context xmlns:msink="http://schemas.microsoft.com/ink/2010/main" type="inkWord" rotatedBoundingBox="3687,1468 4489,1459 4493,1845 3691,1854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22 98 373 0,'-9'-2'114'0,"9"2"-104"16,-8 0-4-16,8 0-2 15,-3 0 1-15,3 0-2 16,-2 0-2-16,2-4 1 16,0 4-3-16,0 0-12 15,16 0 22-15,0 0-8 0,2 0 2 16,-7 0-5-16,13 0 2 16,-10 0 3-16,5 0-5 15,-3-23 3-15,-8 8 0 16,-3-4-1-16,6 2 19 15,-11 17-28-15,0-2 16 16,8 2-12-16,-8-6 5 16,0 6-2-16,0-4 0 15,0 2 5-15,0 2-7 16,0-5 14-16,0 5-15 16,0 0 0-16,13 0 5 15,0 0 4-15,1 11 2 16,7 12-3-16,-1 4-3 0,-2-6 3 15,3-2-3-15,1-7-3 16,-6-2-5-16,3-10-75 16</inkml:trace>
          <inkml:trace contextRef="#ctx0" brushRef="#br0" timeOffset="494.9836">562-47 249 0,'-3'0'250'0,"1"0"-235"15,2 0-34-15,0 0 38 16,0-2-16-16,13-15 8 15,31-17-17-15,15-9 18 16,2-20-41-16,3 0-119 16</inkml:trace>
        </inkml:traceGroup>
        <inkml:traceGroup>
          <inkml:annotationXML>
            <emma:emma xmlns:emma="http://www.w3.org/2003/04/emma" version="1.0">
              <emma:interpretation id="{8D1BD7F1-3DB0-436F-8CC9-623A0D8B3A69}" emma:medium="tactile" emma:mode="ink">
                <msink:context xmlns:msink="http://schemas.microsoft.com/ink/2010/main" type="inkWord" rotatedBoundingBox="5624,1534 5911,1530 5913,1788 5627,1791"/>
              </emma:interpretation>
              <emma:one-of disjunction-type="recognition" id="oneOf1">
                <emma:interpretation id="interp1" emma:lang="" emma:confidence="1">
                  <emma:literal/>
                </emma:interpretation>
              </emma:one-of>
            </emma:emma>
          </inkml:annotationXML>
          <inkml:trace contextRef="#ctx0" brushRef="#br0" timeOffset="2167.7145">2006 40 452 0,'-16'0'-4'0,"-3"0"32"16,6 0-18-16,2 0 18 15,8 0-21-15,1 0-2 16,-4 0-5-16,6-7-3 16,0-10-2-16,0-3 9 15,0 2-8-15,0 8 2 16,0-5 7-16,11 4-9 16,0-3 12-16,-3 0-15 15,-3 12 7-15,3-5-9 16,-5 7 3-16,10 0 24 15,-2 0-24-15,0 0-4 16,2 19 20-16,-13 3-11 16,11 4-2-16,-11-8 0 15,11 2 5-15,8 5 13 0,-6-16-15 16,5-1 6-16,-7 0-7 16,-3-8 2-16,-5 0 16 15,-1 0-16-15,9 0-1 16,-3 0-5-16,6 0 19 15,5 0-13-15,-14-32 1 16,8 8-11-16,-2 2 10 16,-11-4 5-16,13-6-15 15,-13-1 10-15,0-6-35 16,0 11 3-16,0 6-311 16</inkml:trace>
        </inkml:traceGroup>
        <inkml:traceGroup>
          <inkml:annotationXML>
            <emma:emma xmlns:emma="http://www.w3.org/2003/04/emma" version="1.0">
              <emma:interpretation id="{37880D43-0650-42A5-B7F2-347C4777211A}" emma:medium="tactile" emma:mode="ink">
                <msink:context xmlns:msink="http://schemas.microsoft.com/ink/2010/main" type="inkWord" rotatedBoundingBox="6628,1687 7095,1681 7106,2611 6639,2617"/>
              </emma:interpretation>
              <emma:one-of disjunction-type="recognition" id="oneOf2">
                <emma:interpretation id="interp2" emma:lang="" emma:confidence="1">
                  <emma:literal/>
                </emma:interpretation>
              </emma:one-of>
            </emma:emma>
          </inkml:annotationXML>
          <inkml:trace contextRef="#ctx0" brushRef="#br0" timeOffset="3756.9466">2941-42 435 0,'0'0'56'16,"-3"0"-37"-16,3 4-22 0,0 16 12 15,24 22 17-15,16-6-42 16,3-4 16-16,8-4 3 15,8-23-6-15,-11-4 1 16,-7-1-4-16,-15-35-65 16,-10-9-287-16</inkml:trace>
          <inkml:trace contextRef="#ctx0" brushRef="#br1" timeOffset="12839.1026">3404 883 486 0,'0'-4'15'16,"-2"4"-23"-16,-7 0 22 16,9 0-19-16,0 0 0 15,0 0 11-15,0 0-70 16,6 0 36-16,10 0-73 15</inkml:trace>
        </inkml:traceGroup>
        <inkml:traceGroup>
          <inkml:annotationXML>
            <emma:emma xmlns:emma="http://www.w3.org/2003/04/emma" version="1.0">
              <emma:interpretation id="{48F4B281-F067-4D52-AA5B-9DA41E3DAD61}" emma:medium="tactile" emma:mode="ink">
                <msink:context xmlns:msink="http://schemas.microsoft.com/ink/2010/main" type="inkWord" rotatedBoundingBox="9049,1550 9557,1544 9559,1656 9051,1661"/>
              </emma:interpretation>
              <emma:one-of disjunction-type="recognition" id="oneOf3">
                <emma:interpretation id="interp3" emma:lang="" emma:confidence="1">
                  <emma:literal/>
                </emma:interpretation>
              </emma:one-of>
            </emma:emma>
          </inkml:annotationXML>
          <inkml:trace contextRef="#ctx0" brushRef="#br0" timeOffset="16665.5589">5370-165 462 0,'0'-11'43'0,"-11"8"-43"16,11 3 15-16,0 0-24 15,0 11 9-15,20 12 13 16,14-4-25-16,6 7 20 16,19-4-7-16,11-16-7 0,-6-6 12 15,14 0-23-15,-6 0-66 16,0-20-21-16</inkml:trace>
        </inkml:traceGroup>
        <inkml:traceGroup>
          <inkml:annotationXML>
            <emma:emma xmlns:emma="http://www.w3.org/2003/04/emma" version="1.0">
              <emma:interpretation id="{647ECBC8-4B38-4AFC-8B74-3ED87D458A27}" emma:medium="tactile" emma:mode="ink">
                <msink:context xmlns:msink="http://schemas.microsoft.com/ink/2010/main" type="inkWord" rotatedBoundingBox="10716,1768 10895,1766 10897,2013 10719,2015"/>
              </emma:interpretation>
              <emma:one-of disjunction-type="recognition" id="oneOf4">
                <emma:interpretation id="interp4" emma:lang="" emma:confidence="1">
                  <emma:literal/>
                </emma:interpretation>
              </emma:one-of>
            </emma:emma>
          </inkml:annotationXML>
          <inkml:trace contextRef="#ctx0" brushRef="#br2" timeOffset="31288.6375">7125 43 325 0,'-5'-3'42'16,"5"3"-2"-16,0-2-28 15,0 2-10-15,0 0-4 16,0 0 8-16,0 0-5 16,0 0-4-16,0 0 14 15,5 0 28-15,8 0-26 16,4 5-6-16,-10 4 3 16,1 3-11-16,-5 2 13 15,8-6-15-15,-3 4 2 16,-6-2 5-16,9-3-6 15,-11 7 13-15,0-1-5 0,0 1-5 16,-13 5 2-16,-6 1-2 16,1 4 0-16,-12-10-2 15,1 10-22-15,-4-10-59 16,-2 1-85-16</inkml:trace>
        </inkml:traceGroup>
        <inkml:traceGroup>
          <inkml:annotationXML>
            <emma:emma xmlns:emma="http://www.w3.org/2003/04/emma" version="1.0">
              <emma:interpretation id="{814685ED-551B-4019-89E8-83D4246DDC46}" emma:medium="tactile" emma:mode="ink">
                <msink:context xmlns:msink="http://schemas.microsoft.com/ink/2010/main" type="inkWord" rotatedBoundingBox="13868,1338 14402,1332 14406,1685 13872,1691"/>
              </emma:interpretation>
              <emma:one-of disjunction-type="recognition" id="oneOf5">
                <emma:interpretation id="interp5" emma:lang="" emma:confidence="1">
                  <emma:literal>~</emma:literal>
                </emma:interpretation>
                <emma:interpretation id="interp6" emma:lang="" emma:confidence="0">
                  <emma:literal>v</emma:literal>
                </emma:interpretation>
                <emma:interpretation id="interp7" emma:lang="" emma:confidence="0">
                  <emma:literal>•</emma:literal>
                </emma:interpretation>
                <emma:interpretation id="interp8" emma:lang="" emma:confidence="0">
                  <emma:literal>2</emma:literal>
                </emma:interpretation>
                <emma:interpretation id="interp9" emma:lang="" emma:confidence="0">
                  <emma:literal>n</emma:literal>
                </emma:interpretation>
              </emma:one-of>
            </emma:emma>
          </inkml:annotationXML>
          <inkml:trace contextRef="#ctx0" brushRef="#br2" timeOffset="34100.8467">10203-38 369 0,'-11'-4'40'0,"0"-6"-33"15,11-10 6 1,0-3-24-16,0 4 20 0,0-10-19 16,0 2-4-16,11-1 30 15,10 1-13-15,-7 11-17 16,-4 3 14-16,1 11-5 16,-4 2 29-16,2 0-33 15,4 0 23-15,0 2 9 16,4 9 6-16,7-3-12 15,-6 5-25-15,4-4 19 16,2 3 9-16,3 1-35 16,5-9 30-16,-6 1-1 15,9-5-26-15,-2 0 10 16,2-3 39-16,4-16-40 16,-6-12-10-16,-1-3 23 0,-16 5-15 15,-7 3 14 1,-9 2-16-16,0 4 16 0,-22 8-52 15,-2-7-82-15</inkml:trace>
        </inkml:traceGroup>
        <inkml:traceGroup>
          <inkml:annotationXML>
            <emma:emma xmlns:emma="http://www.w3.org/2003/04/emma" version="1.0">
              <emma:interpretation id="{4A893868-E9CB-4BBE-867D-AB7A0FC66620}" emma:medium="tactile" emma:mode="ink">
                <msink:context xmlns:msink="http://schemas.microsoft.com/ink/2010/main" type="inkWord" rotatedBoundingBox="14083,1781 14203,1780 14206,1974 14085,1976"/>
              </emma:interpretation>
              <emma:one-of disjunction-type="recognition" id="oneOf6">
                <emma:interpretation id="interp10" emma:lang="" emma:confidence="1">
                  <emma:literal/>
                </emma:interpretation>
              </emma:one-of>
            </emma:emma>
          </inkml:annotationXML>
          <inkml:trace contextRef="#ctx0" brushRef="#br2" timeOffset="33388.7573">10438 66 363 0,'-8'-6'54'15,"6"4"-53"-15,2 2-2 16,0 0 4-16,0 0-3 15,0 0 1-15,0 0 7 16,13-6-8-16,0 6 1 16,0 0 6-16,-2 0-3 15,0 0-6-15,0 0 0 0,-6 0 4 16,3 0-1 0,-8 0 36-16,0 14-15 0,0-3-19 15,0 8 5-15,0 14-4 16,-13-11-4-16,-1 0 7 15,1 6-11-15,2-18 9 16,-2 2-7-16,-4 3 0 16,-1-15-52-16,-1 9-47 15</inkml:trace>
        </inkml:traceGroup>
      </inkml:traceGroup>
    </inkml:traceGroup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g"/>
          <inkml:channel name="T" type="integer" max="2.14748E9" units="dev"/>
        </inkml:traceFormat>
        <inkml:channelProperties>
          <inkml:channelProperty channel="X" name="resolution" value="2226.01904" units="1/cm"/>
          <inkml:channelProperty channel="Y" name="resolution" value="3561.63037" units="1/cm"/>
          <inkml:channelProperty channel="F" name="resolution" value="2.84167" units="1/deg"/>
          <inkml:channelProperty channel="T" name="resolution" value="1" units="1/dev"/>
        </inkml:channelProperties>
      </inkml:inkSource>
      <inkml:timestamp xml:id="ts0" timeString="2021-09-03T03:17:25.552"/>
    </inkml:context>
    <inkml:brush xml:id="br0">
      <inkml:brushProperty name="width" value="0.10583" units="cm"/>
      <inkml:brushProperty name="height" value="0.10583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  <inkml:brush xml:id="br2">
      <inkml:brushProperty name="width" value="0.07938" units="cm"/>
      <inkml:brushProperty name="height" value="0.07938" units="cm"/>
      <inkml:brushProperty name="fitToCurve" value="1"/>
    </inkml:brush>
  </inkml:definitions>
  <inkml:trace contextRef="#ctx0" brushRef="#br0">22 98 373 0,'-9'-2'114'0,"9"2"-104"16,-8 0-4-16,8 0-2 15,-3 0 1-15,3 0-2 16,-2 0-2-16,2-4 1 16,0 4-3-16,0 0-12 15,16 0 22-15,0 0-8 0,2 0 2 16,-7 0-5-16,13 0 2 16,-10 0 3-16,5 0-5 15,-3-23 3-15,-8 8 0 16,-3-4-1-16,6 2 19 15,-11 17-28-15,0-2 16 16,8 2-12-16,-8-6 5 16,0 6-2-16,0-4 0 15,0 2 5-15,0 2-7 16,0-5 14-16,0 5-15 16,0 0 0-16,13 0 5 15,0 0 4-15,1 11 2 16,7 12-3-16,-1 4-3 0,-2-6 3 15,3-2-3-15,1-7-3 16,-6-2-5-16,3-10-75 16</inkml:trace>
  <inkml:trace contextRef="#ctx0" brushRef="#br0" timeOffset="494.9836">562-47 249 0,'-3'0'250'0,"1"0"-235"15,2 0-34-15,0 0 38 16,0-2-16-16,13-15 8 15,31-17-17-15,15-9 18 16,2-20-41-16,3 0-119 16</inkml:trace>
  <inkml:trace contextRef="#ctx0" brushRef="#br0" timeOffset="2167.7145">2006 40 452 0,'-16'0'-4'0,"-3"0"32"16,6 0-18-16,2 0 18 15,8 0-21-15,1 0-2 16,-4 0-5-16,6-7-3 16,0-10-2-16,0-3 9 15,0 2-8-15,0 8 2 16,0-5 7-16,11 4-9 16,0-3 12-16,-3 0-15 15,-3 12 7-15,3-5-9 16,-5 7 3-16,10 0 24 15,-2 0-24-15,0 0-4 16,2 19 20-16,-13 3-11 16,11 4-2-16,-11-8 0 15,11 2 5-15,8 5 13 0,-6-16-15 16,5-1 6-16,-7 0-7 16,-3-8 2-16,-5 0 16 15,-1 0-16-15,9 0-1 16,-3 0-5-16,6 0 19 15,5 0-13-15,-14-32 1 16,8 8-11-16,-2 2 10 16,-11-4 5-16,13-6-15 15,-13-1 10-15,0-6-35 16,0 11 3-16,0 6-311 16</inkml:trace>
  <inkml:trace contextRef="#ctx0" brushRef="#br0" timeOffset="3756.9466">2941-42 435 0,'0'0'56'16,"-3"0"-37"-16,3 4-22 0,0 16 12 15,24 22 17-15,16-6-42 16,3-4 16-16,8-4 3 15,8-23-6-15,-11-4 1 16,-7-1-4-16,-15-35-65 16,-10-9-287-16</inkml:trace>
  <inkml:trace contextRef="#ctx0" brushRef="#br1" timeOffset="12839.1026">3404 883 486 0,'0'-4'15'16,"-2"4"-23"-16,-7 0 22 16,9 0-19-16,0 0 0 15,0 0 11-15,0 0-70 16,6 0 36-16,10 0-73 15</inkml:trace>
  <inkml:trace contextRef="#ctx0" brushRef="#br0" timeOffset="16665.5589">5370-165 462 0,'0'-11'43'0,"-11"8"-43"16,11 3 15-16,0 0-24 15,0 11 9-15,20 12 13 16,14-4-25-16,6 7 20 16,19-4-7-16,11-16-7 0,-6-6 12 15,14 0-23-15,-6 0-66 16,0-20-21-16</inkml:trace>
  <inkml:trace contextRef="#ctx0" brushRef="#br2" timeOffset="31288.6375">7125 43 325 0,'-5'-3'42'16,"5"3"-2"-16,0-2-28 15,0 2-10-15,0 0-4 16,0 0 8-16,0 0-5 16,0 0-4-16,0 0 14 15,5 0 28-15,8 0-26 16,4 5-6-16,-10 4 3 16,1 3-11-16,-5 2 13 15,8-6-15-15,-3 4 2 16,-6-2 5-16,9-3-6 15,-11 7 13-15,0-1-5 0,0 1-5 16,-13 5 2-16,-6 1-2 16,1 4 0-16,-12-10-2 15,1 10-22-15,-4-10-59 16,-2 1-85-16</inkml:trace>
  <inkml:trace contextRef="#ctx0" brushRef="#br2" timeOffset="34100.8467">10203-38 369 0,'-11'-4'40'0,"0"-6"-33"15,11-10 6 1,0-3-24-16,0 4 20 0,0-10-19 16,0 2-4-16,11-1 30 15,10 1-13-15,-7 11-17 16,-4 3 14-16,1 11-5 16,-4 2 29-16,2 0-33 15,4 0 23-15,0 2 9 16,4 9 6-16,7-3-12 15,-6 5-25-15,4-4 19 16,2 3 9-16,3 1-35 16,5-9 30-16,-6 1-1 15,9-5-26-15,-2 0 10 16,2-3 39-16,4-16-40 16,-6-12-10-16,-1-3 23 0,-16 5-15 15,-7 3 14 1,-9 2-16-16,0 4 16 0,-22 8-52 15,-2-7-82-15</inkml:trace>
  <inkml:trace contextRef="#ctx0" brushRef="#br2" timeOffset="33388.7573">10438 66 363 0,'-8'-6'54'15,"6"4"-53"-15,2 2-2 16,0 0 4-16,0 0-3 15,0 0 1-15,0 0 7 16,13-6-8-16,0 6 1 16,0 0 6-16,-2 0-3 15,0 0-6-15,0 0 0 0,-6 0 4 16,3 0-1 0,-8 0 36-16,0 14-15 0,0-3-19 15,0 8 5-15,0 14-4 16,-13-11-4-16,-1 0 7 15,1 6-11-15,2-18 9 16,-2 2-7-16,-4 3 0 16,-1-15-52-16,-1 9-47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g"/>
          <inkml:channel name="T" type="integer" max="2.14748E9" units="dev"/>
        </inkml:traceFormat>
        <inkml:channelProperties>
          <inkml:channelProperty channel="X" name="resolution" value="2226.01904" units="1/cm"/>
          <inkml:channelProperty channel="Y" name="resolution" value="3561.63037" units="1/cm"/>
          <inkml:channelProperty channel="F" name="resolution" value="2.84167" units="1/deg"/>
          <inkml:channelProperty channel="T" name="resolution" value="1" units="1/dev"/>
        </inkml:channelProperties>
      </inkml:inkSource>
      <inkml:timestamp xml:id="ts0" timeString="2021-09-03T03:17:25.552"/>
    </inkml:context>
    <inkml:brush xml:id="br0">
      <inkml:brushProperty name="width" value="0.10583" units="cm"/>
      <inkml:brushProperty name="height" value="0.10583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  <inkml:brush xml:id="br2">
      <inkml:brushProperty name="width" value="0.07938" units="cm"/>
      <inkml:brushProperty name="height" value="0.07938" units="cm"/>
      <inkml:brushProperty name="fitToCurve" value="1"/>
    </inkml:brush>
  </inkml:definitions>
  <inkml:trace contextRef="#ctx0" brushRef="#br0">22 98 373 0,'-9'-2'114'0,"9"2"-104"16,-8 0-4-16,8 0-2 15,-3 0 1-15,3 0-2 16,-2 0-2-16,2-4 1 16,0 4-3-16,0 0-12 15,16 0 22-15,0 0-8 0,2 0 2 16,-7 0-5-16,13 0 2 16,-10 0 3-16,5 0-5 15,-3-23 3-15,-8 8 0 16,-3-4-1-16,6 2 19 15,-11 17-28-15,0-2 16 16,8 2-12-16,-8-6 5 16,0 6-2-16,0-4 0 15,0 2 5-15,0 2-7 16,0-5 14-16,0 5-15 16,0 0 0-16,13 0 5 15,0 0 4-15,1 11 2 16,7 12-3-16,-1 4-3 0,-2-6 3 15,3-2-3-15,1-7-3 16,-6-2-5-16,3-10-75 16</inkml:trace>
  <inkml:trace contextRef="#ctx0" brushRef="#br0" timeOffset="494.9836">562-47 249 0,'-3'0'250'0,"1"0"-235"15,2 0-34-15,0 0 38 16,0-2-16-16,13-15 8 15,31-17-17-15,15-9 18 16,2-20-41-16,3 0-119 16</inkml:trace>
  <inkml:trace contextRef="#ctx0" brushRef="#br0" timeOffset="2167.7145">2006 40 452 0,'-16'0'-4'0,"-3"0"32"16,6 0-18-16,2 0 18 15,8 0-21-15,1 0-2 16,-4 0-5-16,6-7-3 16,0-10-2-16,0-3 9 15,0 2-8-15,0 8 2 16,0-5 7-16,11 4-9 16,0-3 12-16,-3 0-15 15,-3 12 7-15,3-5-9 16,-5 7 3-16,10 0 24 15,-2 0-24-15,0 0-4 16,2 19 20-16,-13 3-11 16,11 4-2-16,-11-8 0 15,11 2 5-15,8 5 13 0,-6-16-15 16,5-1 6-16,-7 0-7 16,-3-8 2-16,-5 0 16 15,-1 0-16-15,9 0-1 16,-3 0-5-16,6 0 19 15,5 0-13-15,-14-32 1 16,8 8-11-16,-2 2 10 16,-11-4 5-16,13-6-15 15,-13-1 10-15,0-6-35 16,0 11 3-16,0 6-311 16</inkml:trace>
  <inkml:trace contextRef="#ctx0" brushRef="#br0" timeOffset="3756.9466">2941-42 435 0,'0'0'56'16,"-3"0"-37"-16,3 4-22 0,0 16 12 15,24 22 17-15,16-6-42 16,3-4 16-16,8-4 3 15,8-23-6-15,-11-4 1 16,-7-1-4-16,-15-35-65 16,-10-9-287-16</inkml:trace>
  <inkml:trace contextRef="#ctx0" brushRef="#br1" timeOffset="12839.1026">3404 883 486 0,'0'-4'15'16,"-2"4"-23"-16,-7 0 22 16,9 0-19-16,0 0 0 15,0 0 11-15,0 0-70 16,6 0 36-16,10 0-73 15</inkml:trace>
  <inkml:trace contextRef="#ctx0" brushRef="#br0" timeOffset="16665.5589">5370-165 462 0,'0'-11'43'0,"-11"8"-43"16,11 3 15-16,0 0-24 15,0 11 9-15,20 12 13 16,14-4-25-16,6 7 20 16,19-4-7-16,11-16-7 0,-6-6 12 15,14 0-23-15,-6 0-66 16,0-20-21-16</inkml:trace>
  <inkml:trace contextRef="#ctx0" brushRef="#br2" timeOffset="31288.6375">7125 43 325 0,'-5'-3'42'16,"5"3"-2"-16,0-2-28 15,0 2-10-15,0 0-4 16,0 0 8-16,0 0-5 16,0 0-4-16,0 0 14 15,5 0 28-15,8 0-26 16,4 5-6-16,-10 4 3 16,1 3-11-16,-5 2 13 15,8-6-15-15,-3 4 2 16,-6-2 5-16,9-3-6 15,-11 7 13-15,0-1-5 0,0 1-5 16,-13 5 2-16,-6 1-2 16,1 4 0-16,-12-10-2 15,1 10-22-15,-4-10-59 16,-2 1-85-16</inkml:trace>
  <inkml:trace contextRef="#ctx0" brushRef="#br2" timeOffset="34100.8467">10203-38 369 0,'-11'-4'40'0,"0"-6"-33"15,11-10 6 1,0-3-24-16,0 4 20 0,0-10-19 16,0 2-4-16,11-1 30 15,10 1-13-15,-7 11-17 16,-4 3 14-16,1 11-5 16,-4 2 29-16,2 0-33 15,4 0 23-15,0 2 9 16,4 9 6-16,7-3-12 15,-6 5-25-15,4-4 19 16,2 3 9-16,3 1-35 16,5-9 30-16,-6 1-1 15,9-5-26-15,-2 0 10 16,2-3 39-16,4-16-40 16,-6-12-10-16,-1-3 23 0,-16 5-15 15,-7 3 14 1,-9 2-16-16,0 4 16 0,-22 8-52 15,-2-7-82-15</inkml:trace>
  <inkml:trace contextRef="#ctx0" brushRef="#br2" timeOffset="33388.7573">10438 66 363 0,'-8'-6'54'15,"6"4"-53"-15,2 2-2 16,0 0 4-16,0 0-3 15,0 0 1-15,0 0 7 16,13-6-8-16,0 6 1 16,0 0 6-16,-2 0-3 15,0 0-6-15,0 0 0 0,-6 0 4 16,3 0-1 0,-8 0 36-16,0 14-15 0,0-3-19 15,0 8 5-15,0 14-4 16,-13-11-4-16,-1 0 7 15,1 6-11-15,2-18 9 16,-2 2-7-16,-4 3 0 16,-1-15-52-16,-1 9-47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g"/>
          <inkml:channel name="T" type="integer" max="2.14748E9" units="dev"/>
        </inkml:traceFormat>
        <inkml:channelProperties>
          <inkml:channelProperty channel="X" name="resolution" value="2226.01904" units="1/cm"/>
          <inkml:channelProperty channel="Y" name="resolution" value="3561.63037" units="1/cm"/>
          <inkml:channelProperty channel="F" name="resolution" value="2.84167" units="1/deg"/>
          <inkml:channelProperty channel="T" name="resolution" value="1" units="1/dev"/>
        </inkml:channelProperties>
      </inkml:inkSource>
      <inkml:timestamp xml:id="ts0" timeString="2021-09-03T03:17:25.552"/>
    </inkml:context>
    <inkml:brush xml:id="br0">
      <inkml:brushProperty name="width" value="0.10583" units="cm"/>
      <inkml:brushProperty name="height" value="0.10583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  <inkml:brush xml:id="br2">
      <inkml:brushProperty name="width" value="0.07938" units="cm"/>
      <inkml:brushProperty name="height" value="0.07938" units="cm"/>
      <inkml:brushProperty name="fitToCurve" value="1"/>
    </inkml:brush>
  </inkml:definitions>
  <inkml:trace contextRef="#ctx0" brushRef="#br0">22 98 373 0,'-9'-2'114'0,"9"2"-104"16,-8 0-4-16,8 0-2 15,-3 0 1-15,3 0-2 16,-2 0-2-16,2-4 1 16,0 4-3-16,0 0-12 15,16 0 22-15,0 0-8 0,2 0 2 16,-7 0-5-16,13 0 2 16,-10 0 3-16,5 0-5 15,-3-23 3-15,-8 8 0 16,-3-4-1-16,6 2 19 15,-11 17-28-15,0-2 16 16,8 2-12-16,-8-6 5 16,0 6-2-16,0-4 0 15,0 2 5-15,0 2-7 16,0-5 14-16,0 5-15 16,0 0 0-16,13 0 5 15,0 0 4-15,1 11 2 16,7 12-3-16,-1 4-3 0,-2-6 3 15,3-2-3-15,1-7-3 16,-6-2-5-16,3-10-75 16</inkml:trace>
  <inkml:trace contextRef="#ctx0" brushRef="#br0" timeOffset="494.9836">562-47 249 0,'-3'0'250'0,"1"0"-235"15,2 0-34-15,0 0 38 16,0-2-16-16,13-15 8 15,31-17-17-15,15-9 18 16,2-20-41-16,3 0-119 16</inkml:trace>
  <inkml:trace contextRef="#ctx0" brushRef="#br0" timeOffset="2167.7145">2006 40 452 0,'-16'0'-4'0,"-3"0"32"16,6 0-18-16,2 0 18 15,8 0-21-15,1 0-2 16,-4 0-5-16,6-7-3 16,0-10-2-16,0-3 9 15,0 2-8-15,0 8 2 16,0-5 7-16,11 4-9 16,0-3 12-16,-3 0-15 15,-3 12 7-15,3-5-9 16,-5 7 3-16,10 0 24 15,-2 0-24-15,0 0-4 16,2 19 20-16,-13 3-11 16,11 4-2-16,-11-8 0 15,11 2 5-15,8 5 13 0,-6-16-15 16,5-1 6-16,-7 0-7 16,-3-8 2-16,-5 0 16 15,-1 0-16-15,9 0-1 16,-3 0-5-16,6 0 19 15,5 0-13-15,-14-32 1 16,8 8-11-16,-2 2 10 16,-11-4 5-16,13-6-15 15,-13-1 10-15,0-6-35 16,0 11 3-16,0 6-311 16</inkml:trace>
  <inkml:trace contextRef="#ctx0" brushRef="#br0" timeOffset="3756.9466">2941-42 435 0,'0'0'56'16,"-3"0"-37"-16,3 4-22 0,0 16 12 15,24 22 17-15,16-6-42 16,3-4 16-16,8-4 3 15,8-23-6-15,-11-4 1 16,-7-1-4-16,-15-35-65 16,-10-9-287-16</inkml:trace>
  <inkml:trace contextRef="#ctx0" brushRef="#br1" timeOffset="12839.1026">3404 883 486 0,'0'-4'15'16,"-2"4"-23"-16,-7 0 22 16,9 0-19-16,0 0 0 15,0 0 11-15,0 0-70 16,6 0 36-16,10 0-73 15</inkml:trace>
  <inkml:trace contextRef="#ctx0" brushRef="#br0" timeOffset="16665.5589">5370-165 462 0,'0'-11'43'0,"-11"8"-43"16,11 3 15-16,0 0-24 15,0 11 9-15,20 12 13 16,14-4-25-16,6 7 20 16,19-4-7-16,11-16-7 0,-6-6 12 15,14 0-23-15,-6 0-66 16,0-20-21-16</inkml:trace>
  <inkml:trace contextRef="#ctx0" brushRef="#br2" timeOffset="31288.6375">7125 43 325 0,'-5'-3'42'16,"5"3"-2"-16,0-2-28 15,0 2-10-15,0 0-4 16,0 0 8-16,0 0-5 16,0 0-4-16,0 0 14 15,5 0 28-15,8 0-26 16,4 5-6-16,-10 4 3 16,1 3-11-16,-5 2 13 15,8-6-15-15,-3 4 2 16,-6-2 5-16,9-3-6 15,-11 7 13-15,0-1-5 0,0 1-5 16,-13 5 2-16,-6 1-2 16,1 4 0-16,-12-10-2 15,1 10-22-15,-4-10-59 16,-2 1-85-16</inkml:trace>
  <inkml:trace contextRef="#ctx0" brushRef="#br2" timeOffset="34100.8467">10203-38 369 0,'-11'-4'40'0,"0"-6"-33"15,11-10 6 1,0-3-24-16,0 4 20 0,0-10-19 16,0 2-4-16,11-1 30 15,10 1-13-15,-7 11-17 16,-4 3 14-16,1 11-5 16,-4 2 29-16,2 0-33 15,4 0 23-15,0 2 9 16,4 9 6-16,7-3-12 15,-6 5-25-15,4-4 19 16,2 3 9-16,3 1-35 16,5-9 30-16,-6 1-1 15,9-5-26-15,-2 0 10 16,2-3 39-16,4-16-40 16,-6-12-10-16,-1-3 23 0,-16 5-15 15,-7 3 14 1,-9 2-16-16,0 4 16 0,-22 8-52 15,-2-7-82-15</inkml:trace>
  <inkml:trace contextRef="#ctx0" brushRef="#br2" timeOffset="33388.7573">10438 66 363 0,'-8'-6'54'15,"6"4"-53"-15,2 2-2 16,0 0 4-16,0 0-3 15,0 0 1-15,0 0 7 16,13-6-8-16,0 6 1 16,0 0 6-16,-2 0-3 15,0 0-6-15,0 0 0 0,-6 0 4 16,3 0-1 0,-8 0 36-16,0 14-15 0,0-3-19 15,0 8 5-15,0 14-4 16,-13-11-4-16,-1 0 7 15,1 6-11-15,2-18 9 16,-2 2-7-16,-4 3 0 16,-1-15-52-16,-1 9-47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2" name="Google Shape;1612;gcb044da28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3" name="Google Shape;1613;gcb044da28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8" name="Google Shape;1618;gabf9762155_0_25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9" name="Google Shape;1619;gabf9762155_0_25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8" name="Google Shape;1618;gabf9762155_0_25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9" name="Google Shape;1619;gabf9762155_0_25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72549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8" name="Google Shape;1618;gabf9762155_0_25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9" name="Google Shape;1619;gabf9762155_0_25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408080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8" name="Google Shape;1618;gabf9762155_0_25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9" name="Google Shape;1619;gabf9762155_0_25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67139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title"/>
          </p:nvPr>
        </p:nvSpPr>
        <p:spPr>
          <a:xfrm>
            <a:off x="1780650" y="1329750"/>
            <a:ext cx="5582700" cy="237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 sz="6500"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2322000" y="3717725"/>
            <a:ext cx="4500000" cy="44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Slab Regular"/>
              <a:buNone/>
              <a:defRPr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Slab Regular"/>
              <a:buNone/>
              <a:defRPr>
                <a:solidFill>
                  <a:schemeClr val="dk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Slab Regular"/>
              <a:buNone/>
              <a:defRPr>
                <a:solidFill>
                  <a:schemeClr val="dk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Slab Regular"/>
              <a:buNone/>
              <a:defRPr>
                <a:solidFill>
                  <a:schemeClr val="dk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Slab Regular"/>
              <a:buNone/>
              <a:defRPr>
                <a:solidFill>
                  <a:schemeClr val="dk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Slab Regular"/>
              <a:buNone/>
              <a:defRPr>
                <a:solidFill>
                  <a:schemeClr val="dk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Slab Regular"/>
              <a:buNone/>
              <a:defRPr>
                <a:solidFill>
                  <a:schemeClr val="dk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Slab Regular"/>
              <a:buNone/>
              <a:defRPr>
                <a:solidFill>
                  <a:schemeClr val="dk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Slab Regular"/>
              <a:buNone/>
              <a:defRPr>
                <a:solidFill>
                  <a:schemeClr val="dk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1804588" y="680830"/>
            <a:ext cx="918671" cy="667251"/>
            <a:chOff x="5211663" y="1358969"/>
            <a:chExt cx="483893" cy="351481"/>
          </a:xfrm>
        </p:grpSpPr>
        <p:sp>
          <p:nvSpPr>
            <p:cNvPr id="12" name="Google Shape;12;p2"/>
            <p:cNvSpPr/>
            <p:nvPr/>
          </p:nvSpPr>
          <p:spPr>
            <a:xfrm>
              <a:off x="5519159" y="1395927"/>
              <a:ext cx="71050" cy="66812"/>
            </a:xfrm>
            <a:custGeom>
              <a:avLst/>
              <a:gdLst/>
              <a:ahLst/>
              <a:cxnLst/>
              <a:rect l="l" t="t" r="r" b="b"/>
              <a:pathLst>
                <a:path w="1040" h="978" extrusionOk="0">
                  <a:moveTo>
                    <a:pt x="914" y="1"/>
                  </a:moveTo>
                  <a:cubicBezTo>
                    <a:pt x="801" y="1"/>
                    <a:pt x="571" y="36"/>
                    <a:pt x="67" y="176"/>
                  </a:cubicBezTo>
                  <a:cubicBezTo>
                    <a:pt x="0" y="198"/>
                    <a:pt x="16" y="324"/>
                    <a:pt x="95" y="324"/>
                  </a:cubicBezTo>
                  <a:cubicBezTo>
                    <a:pt x="102" y="324"/>
                    <a:pt x="109" y="323"/>
                    <a:pt x="116" y="322"/>
                  </a:cubicBezTo>
                  <a:cubicBezTo>
                    <a:pt x="359" y="249"/>
                    <a:pt x="626" y="200"/>
                    <a:pt x="869" y="152"/>
                  </a:cubicBezTo>
                  <a:lnTo>
                    <a:pt x="869" y="152"/>
                  </a:lnTo>
                  <a:cubicBezTo>
                    <a:pt x="796" y="322"/>
                    <a:pt x="626" y="662"/>
                    <a:pt x="505" y="880"/>
                  </a:cubicBezTo>
                  <a:cubicBezTo>
                    <a:pt x="480" y="905"/>
                    <a:pt x="480" y="953"/>
                    <a:pt x="529" y="977"/>
                  </a:cubicBezTo>
                  <a:lnTo>
                    <a:pt x="553" y="977"/>
                  </a:lnTo>
                  <a:cubicBezTo>
                    <a:pt x="577" y="977"/>
                    <a:pt x="602" y="977"/>
                    <a:pt x="602" y="953"/>
                  </a:cubicBezTo>
                  <a:cubicBezTo>
                    <a:pt x="650" y="880"/>
                    <a:pt x="990" y="249"/>
                    <a:pt x="1039" y="127"/>
                  </a:cubicBezTo>
                  <a:cubicBezTo>
                    <a:pt x="1039" y="103"/>
                    <a:pt x="1039" y="79"/>
                    <a:pt x="1039" y="30"/>
                  </a:cubicBezTo>
                  <a:cubicBezTo>
                    <a:pt x="1018" y="20"/>
                    <a:pt x="998" y="1"/>
                    <a:pt x="914" y="1"/>
                  </a:cubicBezTo>
                  <a:close/>
                </a:path>
              </a:pathLst>
            </a:custGeom>
            <a:solidFill>
              <a:srgbClr val="261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5211663" y="1358969"/>
              <a:ext cx="483893" cy="351481"/>
            </a:xfrm>
            <a:custGeom>
              <a:avLst/>
              <a:gdLst/>
              <a:ahLst/>
              <a:cxnLst/>
              <a:rect l="l" t="t" r="r" b="b"/>
              <a:pathLst>
                <a:path w="7083" h="5145" extrusionOk="0">
                  <a:moveTo>
                    <a:pt x="3768" y="0"/>
                  </a:moveTo>
                  <a:cubicBezTo>
                    <a:pt x="3734" y="0"/>
                    <a:pt x="3701" y="4"/>
                    <a:pt x="3670" y="12"/>
                  </a:cubicBezTo>
                  <a:cubicBezTo>
                    <a:pt x="3014" y="207"/>
                    <a:pt x="3232" y="1713"/>
                    <a:pt x="3232" y="1713"/>
                  </a:cubicBezTo>
                  <a:cubicBezTo>
                    <a:pt x="3232" y="1713"/>
                    <a:pt x="1357" y="535"/>
                    <a:pt x="891" y="535"/>
                  </a:cubicBezTo>
                  <a:cubicBezTo>
                    <a:pt x="865" y="535"/>
                    <a:pt x="844" y="539"/>
                    <a:pt x="827" y="547"/>
                  </a:cubicBezTo>
                  <a:cubicBezTo>
                    <a:pt x="366" y="814"/>
                    <a:pt x="1483" y="1664"/>
                    <a:pt x="1483" y="1664"/>
                  </a:cubicBezTo>
                  <a:cubicBezTo>
                    <a:pt x="1483" y="1664"/>
                    <a:pt x="832" y="1473"/>
                    <a:pt x="445" y="1473"/>
                  </a:cubicBezTo>
                  <a:cubicBezTo>
                    <a:pt x="263" y="1473"/>
                    <a:pt x="140" y="1516"/>
                    <a:pt x="171" y="1640"/>
                  </a:cubicBezTo>
                  <a:cubicBezTo>
                    <a:pt x="269" y="2029"/>
                    <a:pt x="1022" y="2490"/>
                    <a:pt x="1022" y="2490"/>
                  </a:cubicBezTo>
                  <a:cubicBezTo>
                    <a:pt x="730" y="2490"/>
                    <a:pt x="439" y="2539"/>
                    <a:pt x="147" y="2587"/>
                  </a:cubicBezTo>
                  <a:cubicBezTo>
                    <a:pt x="1" y="2650"/>
                    <a:pt x="594" y="3616"/>
                    <a:pt x="1664" y="3616"/>
                  </a:cubicBezTo>
                  <a:cubicBezTo>
                    <a:pt x="1835" y="3616"/>
                    <a:pt x="2018" y="3592"/>
                    <a:pt x="2212" y="3535"/>
                  </a:cubicBezTo>
                  <a:lnTo>
                    <a:pt x="2212" y="3535"/>
                  </a:lnTo>
                  <a:lnTo>
                    <a:pt x="1095" y="4506"/>
                  </a:lnTo>
                  <a:cubicBezTo>
                    <a:pt x="1095" y="4506"/>
                    <a:pt x="2102" y="5144"/>
                    <a:pt x="3258" y="5144"/>
                  </a:cubicBezTo>
                  <a:cubicBezTo>
                    <a:pt x="3697" y="5144"/>
                    <a:pt x="4158" y="5052"/>
                    <a:pt x="4593" y="4798"/>
                  </a:cubicBezTo>
                  <a:cubicBezTo>
                    <a:pt x="7083" y="3365"/>
                    <a:pt x="4779" y="0"/>
                    <a:pt x="376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5467307" y="1398045"/>
              <a:ext cx="48164" cy="44746"/>
            </a:xfrm>
            <a:custGeom>
              <a:avLst/>
              <a:gdLst/>
              <a:ahLst/>
              <a:cxnLst/>
              <a:rect l="l" t="t" r="r" b="b"/>
              <a:pathLst>
                <a:path w="705" h="655" extrusionOk="0">
                  <a:moveTo>
                    <a:pt x="443" y="1"/>
                  </a:moveTo>
                  <a:cubicBezTo>
                    <a:pt x="395" y="1"/>
                    <a:pt x="349" y="49"/>
                    <a:pt x="365" y="96"/>
                  </a:cubicBezTo>
                  <a:cubicBezTo>
                    <a:pt x="413" y="218"/>
                    <a:pt x="462" y="363"/>
                    <a:pt x="486" y="485"/>
                  </a:cubicBezTo>
                  <a:cubicBezTo>
                    <a:pt x="365" y="388"/>
                    <a:pt x="243" y="291"/>
                    <a:pt x="122" y="169"/>
                  </a:cubicBezTo>
                  <a:cubicBezTo>
                    <a:pt x="110" y="157"/>
                    <a:pt x="92" y="151"/>
                    <a:pt x="73" y="151"/>
                  </a:cubicBezTo>
                  <a:cubicBezTo>
                    <a:pt x="55" y="151"/>
                    <a:pt x="37" y="157"/>
                    <a:pt x="25" y="169"/>
                  </a:cubicBezTo>
                  <a:cubicBezTo>
                    <a:pt x="0" y="218"/>
                    <a:pt x="0" y="266"/>
                    <a:pt x="25" y="291"/>
                  </a:cubicBezTo>
                  <a:cubicBezTo>
                    <a:pt x="340" y="606"/>
                    <a:pt x="462" y="655"/>
                    <a:pt x="535" y="655"/>
                  </a:cubicBezTo>
                  <a:lnTo>
                    <a:pt x="559" y="655"/>
                  </a:lnTo>
                  <a:cubicBezTo>
                    <a:pt x="608" y="631"/>
                    <a:pt x="705" y="582"/>
                    <a:pt x="511" y="48"/>
                  </a:cubicBezTo>
                  <a:cubicBezTo>
                    <a:pt x="494" y="14"/>
                    <a:pt x="468" y="1"/>
                    <a:pt x="443" y="1"/>
                  </a:cubicBezTo>
                  <a:close/>
                </a:path>
              </a:pathLst>
            </a:custGeom>
            <a:solidFill>
              <a:srgbClr val="261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5309630" y="1479885"/>
              <a:ext cx="102954" cy="109167"/>
            </a:xfrm>
            <a:custGeom>
              <a:avLst/>
              <a:gdLst/>
              <a:ahLst/>
              <a:cxnLst/>
              <a:rect l="l" t="t" r="r" b="b"/>
              <a:pathLst>
                <a:path w="1507" h="1598" extrusionOk="0">
                  <a:moveTo>
                    <a:pt x="479" y="1"/>
                  </a:moveTo>
                  <a:cubicBezTo>
                    <a:pt x="444" y="1"/>
                    <a:pt x="427" y="9"/>
                    <a:pt x="414" y="16"/>
                  </a:cubicBezTo>
                  <a:cubicBezTo>
                    <a:pt x="389" y="40"/>
                    <a:pt x="389" y="64"/>
                    <a:pt x="389" y="113"/>
                  </a:cubicBezTo>
                  <a:cubicBezTo>
                    <a:pt x="389" y="210"/>
                    <a:pt x="535" y="380"/>
                    <a:pt x="657" y="477"/>
                  </a:cubicBezTo>
                  <a:cubicBezTo>
                    <a:pt x="1" y="526"/>
                    <a:pt x="1" y="599"/>
                    <a:pt x="1" y="672"/>
                  </a:cubicBezTo>
                  <a:cubicBezTo>
                    <a:pt x="1" y="744"/>
                    <a:pt x="74" y="793"/>
                    <a:pt x="98" y="817"/>
                  </a:cubicBezTo>
                  <a:cubicBezTo>
                    <a:pt x="219" y="890"/>
                    <a:pt x="316" y="963"/>
                    <a:pt x="438" y="1012"/>
                  </a:cubicBezTo>
                  <a:cubicBezTo>
                    <a:pt x="316" y="1036"/>
                    <a:pt x="195" y="1085"/>
                    <a:pt x="98" y="1157"/>
                  </a:cubicBezTo>
                  <a:cubicBezTo>
                    <a:pt x="49" y="1182"/>
                    <a:pt x="49" y="1255"/>
                    <a:pt x="74" y="1303"/>
                  </a:cubicBezTo>
                  <a:cubicBezTo>
                    <a:pt x="185" y="1481"/>
                    <a:pt x="397" y="1598"/>
                    <a:pt x="619" y="1598"/>
                  </a:cubicBezTo>
                  <a:cubicBezTo>
                    <a:pt x="639" y="1598"/>
                    <a:pt x="660" y="1597"/>
                    <a:pt x="681" y="1595"/>
                  </a:cubicBezTo>
                  <a:cubicBezTo>
                    <a:pt x="778" y="1595"/>
                    <a:pt x="875" y="1570"/>
                    <a:pt x="948" y="1546"/>
                  </a:cubicBezTo>
                  <a:cubicBezTo>
                    <a:pt x="997" y="1546"/>
                    <a:pt x="1021" y="1498"/>
                    <a:pt x="997" y="1473"/>
                  </a:cubicBezTo>
                  <a:cubicBezTo>
                    <a:pt x="997" y="1438"/>
                    <a:pt x="971" y="1415"/>
                    <a:pt x="938" y="1415"/>
                  </a:cubicBezTo>
                  <a:cubicBezTo>
                    <a:pt x="925" y="1415"/>
                    <a:pt x="912" y="1418"/>
                    <a:pt x="899" y="1425"/>
                  </a:cubicBezTo>
                  <a:cubicBezTo>
                    <a:pt x="829" y="1446"/>
                    <a:pt x="756" y="1457"/>
                    <a:pt x="683" y="1457"/>
                  </a:cubicBezTo>
                  <a:cubicBezTo>
                    <a:pt x="507" y="1457"/>
                    <a:pt x="333" y="1392"/>
                    <a:pt x="195" y="1255"/>
                  </a:cubicBezTo>
                  <a:cubicBezTo>
                    <a:pt x="365" y="1157"/>
                    <a:pt x="535" y="1109"/>
                    <a:pt x="705" y="1085"/>
                  </a:cubicBezTo>
                  <a:lnTo>
                    <a:pt x="729" y="1085"/>
                  </a:lnTo>
                  <a:cubicBezTo>
                    <a:pt x="754" y="1060"/>
                    <a:pt x="778" y="1036"/>
                    <a:pt x="778" y="1012"/>
                  </a:cubicBezTo>
                  <a:cubicBezTo>
                    <a:pt x="778" y="987"/>
                    <a:pt x="754" y="963"/>
                    <a:pt x="729" y="939"/>
                  </a:cubicBezTo>
                  <a:lnTo>
                    <a:pt x="705" y="939"/>
                  </a:lnTo>
                  <a:cubicBezTo>
                    <a:pt x="511" y="890"/>
                    <a:pt x="341" y="793"/>
                    <a:pt x="171" y="696"/>
                  </a:cubicBezTo>
                  <a:cubicBezTo>
                    <a:pt x="389" y="647"/>
                    <a:pt x="608" y="623"/>
                    <a:pt x="827" y="623"/>
                  </a:cubicBezTo>
                  <a:cubicBezTo>
                    <a:pt x="851" y="623"/>
                    <a:pt x="875" y="599"/>
                    <a:pt x="899" y="574"/>
                  </a:cubicBezTo>
                  <a:cubicBezTo>
                    <a:pt x="899" y="550"/>
                    <a:pt x="899" y="526"/>
                    <a:pt x="875" y="502"/>
                  </a:cubicBezTo>
                  <a:cubicBezTo>
                    <a:pt x="754" y="404"/>
                    <a:pt x="657" y="283"/>
                    <a:pt x="559" y="161"/>
                  </a:cubicBezTo>
                  <a:lnTo>
                    <a:pt x="559" y="161"/>
                  </a:lnTo>
                  <a:cubicBezTo>
                    <a:pt x="851" y="259"/>
                    <a:pt x="1118" y="380"/>
                    <a:pt x="1385" y="526"/>
                  </a:cubicBezTo>
                  <a:cubicBezTo>
                    <a:pt x="1434" y="526"/>
                    <a:pt x="1482" y="526"/>
                    <a:pt x="1482" y="477"/>
                  </a:cubicBezTo>
                  <a:cubicBezTo>
                    <a:pt x="1507" y="429"/>
                    <a:pt x="1482" y="404"/>
                    <a:pt x="1458" y="380"/>
                  </a:cubicBezTo>
                  <a:cubicBezTo>
                    <a:pt x="803" y="61"/>
                    <a:pt x="574" y="1"/>
                    <a:pt x="479" y="1"/>
                  </a:cubicBezTo>
                  <a:close/>
                </a:path>
              </a:pathLst>
            </a:custGeom>
            <a:solidFill>
              <a:srgbClr val="261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442439" y="1508440"/>
              <a:ext cx="151050" cy="201598"/>
            </a:xfrm>
            <a:custGeom>
              <a:avLst/>
              <a:gdLst/>
              <a:ahLst/>
              <a:cxnLst/>
              <a:rect l="l" t="t" r="r" b="b"/>
              <a:pathLst>
                <a:path w="2211" h="2951" extrusionOk="0">
                  <a:moveTo>
                    <a:pt x="2131" y="1"/>
                  </a:moveTo>
                  <a:cubicBezTo>
                    <a:pt x="2118" y="1"/>
                    <a:pt x="2103" y="4"/>
                    <a:pt x="2089" y="11"/>
                  </a:cubicBezTo>
                  <a:cubicBezTo>
                    <a:pt x="2089" y="11"/>
                    <a:pt x="0" y="982"/>
                    <a:pt x="49" y="2877"/>
                  </a:cubicBezTo>
                  <a:cubicBezTo>
                    <a:pt x="49" y="2901"/>
                    <a:pt x="73" y="2950"/>
                    <a:pt x="121" y="2950"/>
                  </a:cubicBezTo>
                  <a:cubicBezTo>
                    <a:pt x="170" y="2950"/>
                    <a:pt x="194" y="2901"/>
                    <a:pt x="194" y="2877"/>
                  </a:cubicBezTo>
                  <a:cubicBezTo>
                    <a:pt x="170" y="1080"/>
                    <a:pt x="2138" y="132"/>
                    <a:pt x="2162" y="132"/>
                  </a:cubicBezTo>
                  <a:cubicBezTo>
                    <a:pt x="2186" y="108"/>
                    <a:pt x="2211" y="84"/>
                    <a:pt x="2186" y="35"/>
                  </a:cubicBezTo>
                  <a:cubicBezTo>
                    <a:pt x="2186" y="18"/>
                    <a:pt x="2162" y="1"/>
                    <a:pt x="2131" y="1"/>
                  </a:cubicBezTo>
                  <a:close/>
                </a:path>
              </a:pathLst>
            </a:custGeom>
            <a:solidFill>
              <a:srgbClr val="261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" name="Google Shape;17;p2"/>
          <p:cNvGrpSpPr/>
          <p:nvPr/>
        </p:nvGrpSpPr>
        <p:grpSpPr>
          <a:xfrm>
            <a:off x="288687" y="2161953"/>
            <a:ext cx="1217483" cy="962421"/>
            <a:chOff x="855987" y="2204128"/>
            <a:chExt cx="1217483" cy="962421"/>
          </a:xfrm>
        </p:grpSpPr>
        <p:grpSp>
          <p:nvGrpSpPr>
            <p:cNvPr id="18" name="Google Shape;18;p2"/>
            <p:cNvGrpSpPr/>
            <p:nvPr/>
          </p:nvGrpSpPr>
          <p:grpSpPr>
            <a:xfrm>
              <a:off x="855987" y="2204128"/>
              <a:ext cx="1146639" cy="962421"/>
              <a:chOff x="958238" y="2157575"/>
              <a:chExt cx="1115191" cy="93602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1253863" y="2157575"/>
                <a:ext cx="492600" cy="49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1441088" y="2325100"/>
                <a:ext cx="492600" cy="49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997663" y="2334950"/>
                <a:ext cx="492600" cy="49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958238" y="2551725"/>
                <a:ext cx="492600" cy="49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23;p2"/>
              <p:cNvSpPr/>
              <p:nvPr/>
            </p:nvSpPr>
            <p:spPr>
              <a:xfrm>
                <a:off x="1165163" y="2601000"/>
                <a:ext cx="492600" cy="49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24;p2"/>
              <p:cNvSpPr/>
              <p:nvPr/>
            </p:nvSpPr>
            <p:spPr>
              <a:xfrm>
                <a:off x="1450928" y="2561600"/>
                <a:ext cx="622500" cy="49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5" name="Google Shape;25;p2"/>
            <p:cNvSpPr/>
            <p:nvPr/>
          </p:nvSpPr>
          <p:spPr>
            <a:xfrm>
              <a:off x="926851" y="2206843"/>
              <a:ext cx="1146619" cy="869887"/>
            </a:xfrm>
            <a:custGeom>
              <a:avLst/>
              <a:gdLst/>
              <a:ahLst/>
              <a:cxnLst/>
              <a:rect l="l" t="t" r="r" b="b"/>
              <a:pathLst>
                <a:path w="6074" h="4608" extrusionOk="0">
                  <a:moveTo>
                    <a:pt x="1749" y="936"/>
                  </a:moveTo>
                  <a:cubicBezTo>
                    <a:pt x="1968" y="985"/>
                    <a:pt x="2187" y="1131"/>
                    <a:pt x="2284" y="1325"/>
                  </a:cubicBezTo>
                  <a:cubicBezTo>
                    <a:pt x="2284" y="1398"/>
                    <a:pt x="2260" y="1446"/>
                    <a:pt x="2211" y="1471"/>
                  </a:cubicBezTo>
                  <a:cubicBezTo>
                    <a:pt x="2162" y="1519"/>
                    <a:pt x="2114" y="1519"/>
                    <a:pt x="2065" y="1544"/>
                  </a:cubicBezTo>
                  <a:cubicBezTo>
                    <a:pt x="1871" y="1544"/>
                    <a:pt x="1725" y="1276"/>
                    <a:pt x="1677" y="1155"/>
                  </a:cubicBezTo>
                  <a:lnTo>
                    <a:pt x="1677" y="1131"/>
                  </a:lnTo>
                  <a:cubicBezTo>
                    <a:pt x="1701" y="1058"/>
                    <a:pt x="1725" y="1009"/>
                    <a:pt x="1749" y="936"/>
                  </a:cubicBezTo>
                  <a:close/>
                  <a:moveTo>
                    <a:pt x="3936" y="1301"/>
                  </a:moveTo>
                  <a:lnTo>
                    <a:pt x="3936" y="1301"/>
                  </a:lnTo>
                  <a:cubicBezTo>
                    <a:pt x="3960" y="1446"/>
                    <a:pt x="3936" y="1616"/>
                    <a:pt x="3839" y="1762"/>
                  </a:cubicBezTo>
                  <a:cubicBezTo>
                    <a:pt x="3790" y="1714"/>
                    <a:pt x="3814" y="1495"/>
                    <a:pt x="3936" y="1301"/>
                  </a:cubicBezTo>
                  <a:close/>
                  <a:moveTo>
                    <a:pt x="750" y="2166"/>
                  </a:moveTo>
                  <a:cubicBezTo>
                    <a:pt x="776" y="2166"/>
                    <a:pt x="802" y="2169"/>
                    <a:pt x="826" y="2175"/>
                  </a:cubicBezTo>
                  <a:cubicBezTo>
                    <a:pt x="1142" y="2199"/>
                    <a:pt x="1264" y="2394"/>
                    <a:pt x="1264" y="2564"/>
                  </a:cubicBezTo>
                  <a:cubicBezTo>
                    <a:pt x="1264" y="2661"/>
                    <a:pt x="1166" y="2758"/>
                    <a:pt x="1045" y="2782"/>
                  </a:cubicBezTo>
                  <a:cubicBezTo>
                    <a:pt x="996" y="2758"/>
                    <a:pt x="924" y="2758"/>
                    <a:pt x="875" y="2734"/>
                  </a:cubicBezTo>
                  <a:cubicBezTo>
                    <a:pt x="705" y="2612"/>
                    <a:pt x="583" y="2442"/>
                    <a:pt x="535" y="2248"/>
                  </a:cubicBezTo>
                  <a:cubicBezTo>
                    <a:pt x="590" y="2193"/>
                    <a:pt x="672" y="2166"/>
                    <a:pt x="750" y="2166"/>
                  </a:cubicBezTo>
                  <a:close/>
                  <a:moveTo>
                    <a:pt x="5199" y="2588"/>
                  </a:moveTo>
                  <a:cubicBezTo>
                    <a:pt x="5078" y="2855"/>
                    <a:pt x="4883" y="3025"/>
                    <a:pt x="4762" y="3025"/>
                  </a:cubicBezTo>
                  <a:cubicBezTo>
                    <a:pt x="4713" y="3025"/>
                    <a:pt x="4665" y="3001"/>
                    <a:pt x="4640" y="2977"/>
                  </a:cubicBezTo>
                  <a:cubicBezTo>
                    <a:pt x="4567" y="2855"/>
                    <a:pt x="4592" y="2807"/>
                    <a:pt x="4592" y="2782"/>
                  </a:cubicBezTo>
                  <a:cubicBezTo>
                    <a:pt x="4640" y="2685"/>
                    <a:pt x="4883" y="2588"/>
                    <a:pt x="5150" y="2588"/>
                  </a:cubicBezTo>
                  <a:close/>
                  <a:moveTo>
                    <a:pt x="3596" y="3293"/>
                  </a:moveTo>
                  <a:cubicBezTo>
                    <a:pt x="3596" y="3293"/>
                    <a:pt x="3620" y="3317"/>
                    <a:pt x="3620" y="3317"/>
                  </a:cubicBezTo>
                  <a:cubicBezTo>
                    <a:pt x="3669" y="3390"/>
                    <a:pt x="3644" y="3608"/>
                    <a:pt x="3426" y="3851"/>
                  </a:cubicBezTo>
                  <a:cubicBezTo>
                    <a:pt x="3353" y="3754"/>
                    <a:pt x="3328" y="3633"/>
                    <a:pt x="3377" y="3511"/>
                  </a:cubicBezTo>
                  <a:cubicBezTo>
                    <a:pt x="3401" y="3414"/>
                    <a:pt x="3474" y="3341"/>
                    <a:pt x="3596" y="3317"/>
                  </a:cubicBezTo>
                  <a:lnTo>
                    <a:pt x="3596" y="3293"/>
                  </a:lnTo>
                  <a:close/>
                  <a:moveTo>
                    <a:pt x="1822" y="3366"/>
                  </a:moveTo>
                  <a:cubicBezTo>
                    <a:pt x="1847" y="3366"/>
                    <a:pt x="1944" y="3366"/>
                    <a:pt x="1968" y="3487"/>
                  </a:cubicBezTo>
                  <a:cubicBezTo>
                    <a:pt x="1944" y="3754"/>
                    <a:pt x="1798" y="3997"/>
                    <a:pt x="1555" y="4094"/>
                  </a:cubicBezTo>
                  <a:cubicBezTo>
                    <a:pt x="1482" y="3924"/>
                    <a:pt x="1507" y="3706"/>
                    <a:pt x="1604" y="3511"/>
                  </a:cubicBezTo>
                  <a:cubicBezTo>
                    <a:pt x="1652" y="3438"/>
                    <a:pt x="1725" y="3366"/>
                    <a:pt x="1822" y="3366"/>
                  </a:cubicBezTo>
                  <a:close/>
                  <a:moveTo>
                    <a:pt x="2745" y="159"/>
                  </a:moveTo>
                  <a:cubicBezTo>
                    <a:pt x="2867" y="159"/>
                    <a:pt x="3013" y="183"/>
                    <a:pt x="3158" y="256"/>
                  </a:cubicBezTo>
                  <a:cubicBezTo>
                    <a:pt x="3523" y="378"/>
                    <a:pt x="3814" y="693"/>
                    <a:pt x="3911" y="1058"/>
                  </a:cubicBezTo>
                  <a:cubicBezTo>
                    <a:pt x="3693" y="1325"/>
                    <a:pt x="3596" y="1714"/>
                    <a:pt x="3766" y="1859"/>
                  </a:cubicBezTo>
                  <a:cubicBezTo>
                    <a:pt x="3790" y="1908"/>
                    <a:pt x="3839" y="1932"/>
                    <a:pt x="3863" y="1932"/>
                  </a:cubicBezTo>
                  <a:cubicBezTo>
                    <a:pt x="3936" y="1932"/>
                    <a:pt x="3984" y="1884"/>
                    <a:pt x="4009" y="1835"/>
                  </a:cubicBezTo>
                  <a:cubicBezTo>
                    <a:pt x="4130" y="1616"/>
                    <a:pt x="4154" y="1349"/>
                    <a:pt x="4082" y="1106"/>
                  </a:cubicBezTo>
                  <a:cubicBezTo>
                    <a:pt x="4203" y="961"/>
                    <a:pt x="4397" y="863"/>
                    <a:pt x="4592" y="863"/>
                  </a:cubicBezTo>
                  <a:cubicBezTo>
                    <a:pt x="4762" y="863"/>
                    <a:pt x="4932" y="936"/>
                    <a:pt x="5053" y="1033"/>
                  </a:cubicBezTo>
                  <a:cubicBezTo>
                    <a:pt x="5466" y="1325"/>
                    <a:pt x="5466" y="1932"/>
                    <a:pt x="5272" y="2418"/>
                  </a:cubicBezTo>
                  <a:lnTo>
                    <a:pt x="5150" y="2418"/>
                  </a:lnTo>
                  <a:cubicBezTo>
                    <a:pt x="4907" y="2418"/>
                    <a:pt x="4567" y="2491"/>
                    <a:pt x="4470" y="2710"/>
                  </a:cubicBezTo>
                  <a:cubicBezTo>
                    <a:pt x="4397" y="2928"/>
                    <a:pt x="4543" y="3171"/>
                    <a:pt x="4762" y="3195"/>
                  </a:cubicBezTo>
                  <a:cubicBezTo>
                    <a:pt x="5029" y="3195"/>
                    <a:pt x="5248" y="2904"/>
                    <a:pt x="5369" y="2612"/>
                  </a:cubicBezTo>
                  <a:cubicBezTo>
                    <a:pt x="5612" y="2637"/>
                    <a:pt x="5806" y="2807"/>
                    <a:pt x="5879" y="3025"/>
                  </a:cubicBezTo>
                  <a:cubicBezTo>
                    <a:pt x="5903" y="3220"/>
                    <a:pt x="5831" y="3414"/>
                    <a:pt x="5685" y="3560"/>
                  </a:cubicBezTo>
                  <a:cubicBezTo>
                    <a:pt x="5320" y="3949"/>
                    <a:pt x="4810" y="4191"/>
                    <a:pt x="4252" y="4191"/>
                  </a:cubicBezTo>
                  <a:cubicBezTo>
                    <a:pt x="4082" y="4191"/>
                    <a:pt x="3887" y="4167"/>
                    <a:pt x="3741" y="4070"/>
                  </a:cubicBezTo>
                  <a:cubicBezTo>
                    <a:pt x="3669" y="4046"/>
                    <a:pt x="3620" y="4021"/>
                    <a:pt x="3571" y="3973"/>
                  </a:cubicBezTo>
                  <a:cubicBezTo>
                    <a:pt x="3814" y="3681"/>
                    <a:pt x="3887" y="3366"/>
                    <a:pt x="3766" y="3220"/>
                  </a:cubicBezTo>
                  <a:cubicBezTo>
                    <a:pt x="3717" y="3171"/>
                    <a:pt x="3669" y="3147"/>
                    <a:pt x="3596" y="3147"/>
                  </a:cubicBezTo>
                  <a:cubicBezTo>
                    <a:pt x="3426" y="3171"/>
                    <a:pt x="3280" y="3268"/>
                    <a:pt x="3231" y="3438"/>
                  </a:cubicBezTo>
                  <a:cubicBezTo>
                    <a:pt x="3158" y="3633"/>
                    <a:pt x="3207" y="3851"/>
                    <a:pt x="3328" y="3973"/>
                  </a:cubicBezTo>
                  <a:cubicBezTo>
                    <a:pt x="3037" y="4264"/>
                    <a:pt x="2648" y="4434"/>
                    <a:pt x="2260" y="4434"/>
                  </a:cubicBezTo>
                  <a:cubicBezTo>
                    <a:pt x="2215" y="4444"/>
                    <a:pt x="2169" y="4449"/>
                    <a:pt x="2124" y="4449"/>
                  </a:cubicBezTo>
                  <a:cubicBezTo>
                    <a:pt x="1946" y="4449"/>
                    <a:pt x="1768" y="4375"/>
                    <a:pt x="1652" y="4240"/>
                  </a:cubicBezTo>
                  <a:cubicBezTo>
                    <a:pt x="1944" y="4094"/>
                    <a:pt x="2138" y="3778"/>
                    <a:pt x="2138" y="3463"/>
                  </a:cubicBezTo>
                  <a:cubicBezTo>
                    <a:pt x="2116" y="3307"/>
                    <a:pt x="2013" y="3192"/>
                    <a:pt x="1865" y="3192"/>
                  </a:cubicBezTo>
                  <a:cubicBezTo>
                    <a:pt x="1851" y="3192"/>
                    <a:pt x="1837" y="3193"/>
                    <a:pt x="1822" y="3195"/>
                  </a:cubicBezTo>
                  <a:cubicBezTo>
                    <a:pt x="1677" y="3195"/>
                    <a:pt x="1531" y="3293"/>
                    <a:pt x="1458" y="3438"/>
                  </a:cubicBezTo>
                  <a:cubicBezTo>
                    <a:pt x="1337" y="3657"/>
                    <a:pt x="1312" y="3924"/>
                    <a:pt x="1409" y="4143"/>
                  </a:cubicBezTo>
                  <a:cubicBezTo>
                    <a:pt x="1361" y="4149"/>
                    <a:pt x="1314" y="4152"/>
                    <a:pt x="1268" y="4152"/>
                  </a:cubicBezTo>
                  <a:cubicBezTo>
                    <a:pt x="1130" y="4152"/>
                    <a:pt x="1002" y="4125"/>
                    <a:pt x="875" y="4070"/>
                  </a:cubicBezTo>
                  <a:cubicBezTo>
                    <a:pt x="535" y="3924"/>
                    <a:pt x="316" y="3633"/>
                    <a:pt x="268" y="3268"/>
                  </a:cubicBezTo>
                  <a:cubicBezTo>
                    <a:pt x="195" y="2977"/>
                    <a:pt x="243" y="2637"/>
                    <a:pt x="413" y="2370"/>
                  </a:cubicBezTo>
                  <a:cubicBezTo>
                    <a:pt x="486" y="2564"/>
                    <a:pt x="632" y="2734"/>
                    <a:pt x="802" y="2855"/>
                  </a:cubicBezTo>
                  <a:cubicBezTo>
                    <a:pt x="899" y="2880"/>
                    <a:pt x="972" y="2904"/>
                    <a:pt x="1069" y="2904"/>
                  </a:cubicBezTo>
                  <a:cubicBezTo>
                    <a:pt x="1264" y="2904"/>
                    <a:pt x="1434" y="2758"/>
                    <a:pt x="1434" y="2540"/>
                  </a:cubicBezTo>
                  <a:cubicBezTo>
                    <a:pt x="1434" y="2224"/>
                    <a:pt x="1166" y="1981"/>
                    <a:pt x="851" y="1981"/>
                  </a:cubicBezTo>
                  <a:cubicBezTo>
                    <a:pt x="828" y="1976"/>
                    <a:pt x="806" y="1974"/>
                    <a:pt x="784" y="1974"/>
                  </a:cubicBezTo>
                  <a:cubicBezTo>
                    <a:pt x="685" y="1974"/>
                    <a:pt x="590" y="2014"/>
                    <a:pt x="511" y="2054"/>
                  </a:cubicBezTo>
                  <a:cubicBezTo>
                    <a:pt x="438" y="1568"/>
                    <a:pt x="608" y="1058"/>
                    <a:pt x="1069" y="936"/>
                  </a:cubicBezTo>
                  <a:cubicBezTo>
                    <a:pt x="1194" y="901"/>
                    <a:pt x="1331" y="878"/>
                    <a:pt x="1463" y="878"/>
                  </a:cubicBezTo>
                  <a:cubicBezTo>
                    <a:pt x="1511" y="878"/>
                    <a:pt x="1558" y="881"/>
                    <a:pt x="1604" y="888"/>
                  </a:cubicBezTo>
                  <a:cubicBezTo>
                    <a:pt x="1555" y="1009"/>
                    <a:pt x="1507" y="1106"/>
                    <a:pt x="1507" y="1106"/>
                  </a:cubicBezTo>
                  <a:cubicBezTo>
                    <a:pt x="1507" y="1131"/>
                    <a:pt x="1507" y="1131"/>
                    <a:pt x="1507" y="1155"/>
                  </a:cubicBezTo>
                  <a:cubicBezTo>
                    <a:pt x="1531" y="1179"/>
                    <a:pt x="1725" y="1665"/>
                    <a:pt x="2065" y="1665"/>
                  </a:cubicBezTo>
                  <a:cubicBezTo>
                    <a:pt x="2162" y="1665"/>
                    <a:pt x="2235" y="1641"/>
                    <a:pt x="2308" y="1592"/>
                  </a:cubicBezTo>
                  <a:cubicBezTo>
                    <a:pt x="2405" y="1544"/>
                    <a:pt x="2478" y="1422"/>
                    <a:pt x="2454" y="1301"/>
                  </a:cubicBezTo>
                  <a:cubicBezTo>
                    <a:pt x="2357" y="1033"/>
                    <a:pt x="2114" y="839"/>
                    <a:pt x="1847" y="791"/>
                  </a:cubicBezTo>
                  <a:cubicBezTo>
                    <a:pt x="1992" y="426"/>
                    <a:pt x="2332" y="183"/>
                    <a:pt x="2745" y="159"/>
                  </a:cubicBezTo>
                  <a:close/>
                  <a:moveTo>
                    <a:pt x="2728" y="1"/>
                  </a:moveTo>
                  <a:cubicBezTo>
                    <a:pt x="2260" y="1"/>
                    <a:pt x="1815" y="296"/>
                    <a:pt x="1652" y="766"/>
                  </a:cubicBezTo>
                  <a:cubicBezTo>
                    <a:pt x="1569" y="748"/>
                    <a:pt x="1485" y="740"/>
                    <a:pt x="1403" y="740"/>
                  </a:cubicBezTo>
                  <a:cubicBezTo>
                    <a:pt x="1270" y="740"/>
                    <a:pt x="1141" y="760"/>
                    <a:pt x="1021" y="791"/>
                  </a:cubicBezTo>
                  <a:cubicBezTo>
                    <a:pt x="438" y="936"/>
                    <a:pt x="219" y="1616"/>
                    <a:pt x="341" y="2199"/>
                  </a:cubicBezTo>
                  <a:cubicBezTo>
                    <a:pt x="98" y="2515"/>
                    <a:pt x="0" y="2928"/>
                    <a:pt x="73" y="3317"/>
                  </a:cubicBezTo>
                  <a:cubicBezTo>
                    <a:pt x="146" y="3730"/>
                    <a:pt x="413" y="4070"/>
                    <a:pt x="802" y="4240"/>
                  </a:cubicBezTo>
                  <a:cubicBezTo>
                    <a:pt x="960" y="4293"/>
                    <a:pt x="1130" y="4332"/>
                    <a:pt x="1294" y="4332"/>
                  </a:cubicBezTo>
                  <a:cubicBezTo>
                    <a:pt x="1358" y="4332"/>
                    <a:pt x="1421" y="4326"/>
                    <a:pt x="1482" y="4313"/>
                  </a:cubicBezTo>
                  <a:cubicBezTo>
                    <a:pt x="1638" y="4491"/>
                    <a:pt x="1875" y="4607"/>
                    <a:pt x="2119" y="4607"/>
                  </a:cubicBezTo>
                  <a:cubicBezTo>
                    <a:pt x="2141" y="4607"/>
                    <a:pt x="2164" y="4606"/>
                    <a:pt x="2187" y="4604"/>
                  </a:cubicBezTo>
                  <a:lnTo>
                    <a:pt x="2260" y="4604"/>
                  </a:lnTo>
                  <a:cubicBezTo>
                    <a:pt x="2721" y="4580"/>
                    <a:pt x="3134" y="4410"/>
                    <a:pt x="3450" y="4094"/>
                  </a:cubicBezTo>
                  <a:cubicBezTo>
                    <a:pt x="3523" y="4143"/>
                    <a:pt x="3596" y="4191"/>
                    <a:pt x="3669" y="4240"/>
                  </a:cubicBezTo>
                  <a:cubicBezTo>
                    <a:pt x="3839" y="4313"/>
                    <a:pt x="4057" y="4361"/>
                    <a:pt x="4276" y="4361"/>
                  </a:cubicBezTo>
                  <a:cubicBezTo>
                    <a:pt x="4859" y="4361"/>
                    <a:pt x="5418" y="4094"/>
                    <a:pt x="5831" y="3681"/>
                  </a:cubicBezTo>
                  <a:cubicBezTo>
                    <a:pt x="6001" y="3487"/>
                    <a:pt x="6073" y="3244"/>
                    <a:pt x="6049" y="3001"/>
                  </a:cubicBezTo>
                  <a:cubicBezTo>
                    <a:pt x="5976" y="2710"/>
                    <a:pt x="5733" y="2491"/>
                    <a:pt x="5442" y="2467"/>
                  </a:cubicBezTo>
                  <a:cubicBezTo>
                    <a:pt x="5636" y="1908"/>
                    <a:pt x="5612" y="1252"/>
                    <a:pt x="5126" y="912"/>
                  </a:cubicBezTo>
                  <a:cubicBezTo>
                    <a:pt x="4972" y="781"/>
                    <a:pt x="4776" y="715"/>
                    <a:pt x="4580" y="715"/>
                  </a:cubicBezTo>
                  <a:cubicBezTo>
                    <a:pt x="4376" y="715"/>
                    <a:pt x="4170" y="787"/>
                    <a:pt x="4009" y="936"/>
                  </a:cubicBezTo>
                  <a:cubicBezTo>
                    <a:pt x="3887" y="548"/>
                    <a:pt x="3571" y="256"/>
                    <a:pt x="3207" y="110"/>
                  </a:cubicBezTo>
                  <a:cubicBezTo>
                    <a:pt x="3052" y="36"/>
                    <a:pt x="2889" y="1"/>
                    <a:pt x="27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3899728" y="427073"/>
            <a:ext cx="1651683" cy="719972"/>
            <a:chOff x="3965010" y="571479"/>
            <a:chExt cx="1651683" cy="719972"/>
          </a:xfrm>
        </p:grpSpPr>
        <p:grpSp>
          <p:nvGrpSpPr>
            <p:cNvPr id="27" name="Google Shape;27;p2"/>
            <p:cNvGrpSpPr/>
            <p:nvPr/>
          </p:nvGrpSpPr>
          <p:grpSpPr>
            <a:xfrm>
              <a:off x="3965010" y="571479"/>
              <a:ext cx="1446820" cy="719972"/>
              <a:chOff x="3953250" y="571500"/>
              <a:chExt cx="1383325" cy="766825"/>
            </a:xfrm>
          </p:grpSpPr>
          <p:grpSp>
            <p:nvGrpSpPr>
              <p:cNvPr id="28" name="Google Shape;28;p2"/>
              <p:cNvGrpSpPr/>
              <p:nvPr/>
            </p:nvGrpSpPr>
            <p:grpSpPr>
              <a:xfrm>
                <a:off x="3953250" y="571500"/>
                <a:ext cx="1383166" cy="669650"/>
                <a:chOff x="897088" y="2374675"/>
                <a:chExt cx="1383166" cy="669650"/>
              </a:xfrm>
            </p:grpSpPr>
            <p:sp>
              <p:nvSpPr>
                <p:cNvPr id="29" name="Google Shape;29;p2"/>
                <p:cNvSpPr/>
                <p:nvPr/>
              </p:nvSpPr>
              <p:spPr>
                <a:xfrm>
                  <a:off x="1135613" y="2416700"/>
                  <a:ext cx="622500" cy="622500"/>
                </a:xfrm>
                <a:prstGeom prst="ellipse">
                  <a:avLst/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0" name="Google Shape;30;p2"/>
                <p:cNvSpPr/>
                <p:nvPr/>
              </p:nvSpPr>
              <p:spPr>
                <a:xfrm>
                  <a:off x="1479050" y="2374675"/>
                  <a:ext cx="492600" cy="492600"/>
                </a:xfrm>
                <a:prstGeom prst="ellipse">
                  <a:avLst/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" name="Google Shape;31;p2"/>
                <p:cNvSpPr/>
                <p:nvPr/>
              </p:nvSpPr>
              <p:spPr>
                <a:xfrm>
                  <a:off x="897088" y="2689700"/>
                  <a:ext cx="492600" cy="354600"/>
                </a:xfrm>
                <a:prstGeom prst="ellipse">
                  <a:avLst/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" name="Google Shape;32;p2"/>
                <p:cNvSpPr/>
                <p:nvPr/>
              </p:nvSpPr>
              <p:spPr>
                <a:xfrm>
                  <a:off x="1657753" y="2551725"/>
                  <a:ext cx="622500" cy="492600"/>
                </a:xfrm>
                <a:prstGeom prst="ellipse">
                  <a:avLst/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33" name="Google Shape;33;p2"/>
              <p:cNvSpPr/>
              <p:nvPr/>
            </p:nvSpPr>
            <p:spPr>
              <a:xfrm>
                <a:off x="3972775" y="907225"/>
                <a:ext cx="1363800" cy="4311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4" name="Google Shape;34;p2"/>
            <p:cNvSpPr/>
            <p:nvPr/>
          </p:nvSpPr>
          <p:spPr>
            <a:xfrm>
              <a:off x="4006544" y="571481"/>
              <a:ext cx="1610148" cy="660750"/>
            </a:xfrm>
            <a:custGeom>
              <a:avLst/>
              <a:gdLst/>
              <a:ahLst/>
              <a:cxnLst/>
              <a:rect l="l" t="t" r="r" b="b"/>
              <a:pathLst>
                <a:path w="3864" h="1872" extrusionOk="0">
                  <a:moveTo>
                    <a:pt x="1847" y="365"/>
                  </a:moveTo>
                  <a:cubicBezTo>
                    <a:pt x="1920" y="487"/>
                    <a:pt x="1920" y="633"/>
                    <a:pt x="1871" y="754"/>
                  </a:cubicBezTo>
                  <a:lnTo>
                    <a:pt x="1847" y="754"/>
                  </a:lnTo>
                  <a:cubicBezTo>
                    <a:pt x="1847" y="754"/>
                    <a:pt x="1823" y="754"/>
                    <a:pt x="1798" y="705"/>
                  </a:cubicBezTo>
                  <a:cubicBezTo>
                    <a:pt x="1774" y="608"/>
                    <a:pt x="1774" y="487"/>
                    <a:pt x="1847" y="390"/>
                  </a:cubicBezTo>
                  <a:lnTo>
                    <a:pt x="1847" y="365"/>
                  </a:lnTo>
                  <a:close/>
                  <a:moveTo>
                    <a:pt x="2891" y="584"/>
                  </a:moveTo>
                  <a:lnTo>
                    <a:pt x="2891" y="608"/>
                  </a:lnTo>
                  <a:cubicBezTo>
                    <a:pt x="2940" y="754"/>
                    <a:pt x="2940" y="900"/>
                    <a:pt x="2867" y="948"/>
                  </a:cubicBezTo>
                  <a:cubicBezTo>
                    <a:pt x="2831" y="960"/>
                    <a:pt x="2806" y="967"/>
                    <a:pt x="2791" y="967"/>
                  </a:cubicBezTo>
                  <a:cubicBezTo>
                    <a:pt x="2776" y="967"/>
                    <a:pt x="2770" y="960"/>
                    <a:pt x="2770" y="948"/>
                  </a:cubicBezTo>
                  <a:cubicBezTo>
                    <a:pt x="2770" y="803"/>
                    <a:pt x="2794" y="681"/>
                    <a:pt x="2891" y="584"/>
                  </a:cubicBezTo>
                  <a:close/>
                  <a:moveTo>
                    <a:pt x="754" y="1021"/>
                  </a:moveTo>
                  <a:cubicBezTo>
                    <a:pt x="851" y="1021"/>
                    <a:pt x="924" y="1070"/>
                    <a:pt x="972" y="1143"/>
                  </a:cubicBezTo>
                  <a:cubicBezTo>
                    <a:pt x="997" y="1216"/>
                    <a:pt x="972" y="1288"/>
                    <a:pt x="899" y="1337"/>
                  </a:cubicBezTo>
                  <a:cubicBezTo>
                    <a:pt x="887" y="1349"/>
                    <a:pt x="875" y="1355"/>
                    <a:pt x="863" y="1355"/>
                  </a:cubicBezTo>
                  <a:cubicBezTo>
                    <a:pt x="851" y="1355"/>
                    <a:pt x="839" y="1349"/>
                    <a:pt x="827" y="1337"/>
                  </a:cubicBezTo>
                  <a:cubicBezTo>
                    <a:pt x="754" y="1240"/>
                    <a:pt x="754" y="1143"/>
                    <a:pt x="754" y="1045"/>
                  </a:cubicBezTo>
                  <a:lnTo>
                    <a:pt x="754" y="1021"/>
                  </a:lnTo>
                  <a:close/>
                  <a:moveTo>
                    <a:pt x="2357" y="74"/>
                  </a:moveTo>
                  <a:cubicBezTo>
                    <a:pt x="2600" y="122"/>
                    <a:pt x="2794" y="268"/>
                    <a:pt x="2867" y="487"/>
                  </a:cubicBezTo>
                  <a:cubicBezTo>
                    <a:pt x="2746" y="608"/>
                    <a:pt x="2673" y="778"/>
                    <a:pt x="2697" y="973"/>
                  </a:cubicBezTo>
                  <a:cubicBezTo>
                    <a:pt x="2725" y="1015"/>
                    <a:pt x="2745" y="1041"/>
                    <a:pt x="2786" y="1041"/>
                  </a:cubicBezTo>
                  <a:cubicBezTo>
                    <a:pt x="2815" y="1041"/>
                    <a:pt x="2855" y="1027"/>
                    <a:pt x="2916" y="997"/>
                  </a:cubicBezTo>
                  <a:cubicBezTo>
                    <a:pt x="3061" y="924"/>
                    <a:pt x="3037" y="681"/>
                    <a:pt x="2964" y="487"/>
                  </a:cubicBezTo>
                  <a:cubicBezTo>
                    <a:pt x="2989" y="462"/>
                    <a:pt x="3013" y="462"/>
                    <a:pt x="3061" y="462"/>
                  </a:cubicBezTo>
                  <a:cubicBezTo>
                    <a:pt x="3329" y="535"/>
                    <a:pt x="3572" y="730"/>
                    <a:pt x="3693" y="997"/>
                  </a:cubicBezTo>
                  <a:cubicBezTo>
                    <a:pt x="3766" y="1143"/>
                    <a:pt x="3766" y="1337"/>
                    <a:pt x="3644" y="1483"/>
                  </a:cubicBezTo>
                  <a:cubicBezTo>
                    <a:pt x="3474" y="1677"/>
                    <a:pt x="2819" y="1799"/>
                    <a:pt x="1774" y="1799"/>
                  </a:cubicBezTo>
                  <a:cubicBezTo>
                    <a:pt x="1118" y="1799"/>
                    <a:pt x="535" y="1750"/>
                    <a:pt x="535" y="1750"/>
                  </a:cubicBezTo>
                  <a:cubicBezTo>
                    <a:pt x="316" y="1726"/>
                    <a:pt x="195" y="1653"/>
                    <a:pt x="146" y="1507"/>
                  </a:cubicBezTo>
                  <a:cubicBezTo>
                    <a:pt x="98" y="1386"/>
                    <a:pt x="219" y="1216"/>
                    <a:pt x="438" y="1118"/>
                  </a:cubicBezTo>
                  <a:cubicBezTo>
                    <a:pt x="511" y="1070"/>
                    <a:pt x="584" y="1045"/>
                    <a:pt x="681" y="1045"/>
                  </a:cubicBezTo>
                  <a:cubicBezTo>
                    <a:pt x="657" y="1167"/>
                    <a:pt x="705" y="1288"/>
                    <a:pt x="778" y="1410"/>
                  </a:cubicBezTo>
                  <a:cubicBezTo>
                    <a:pt x="808" y="1440"/>
                    <a:pt x="857" y="1461"/>
                    <a:pt x="901" y="1461"/>
                  </a:cubicBezTo>
                  <a:cubicBezTo>
                    <a:pt x="928" y="1461"/>
                    <a:pt x="954" y="1453"/>
                    <a:pt x="972" y="1434"/>
                  </a:cubicBezTo>
                  <a:cubicBezTo>
                    <a:pt x="1070" y="1361"/>
                    <a:pt x="1118" y="1240"/>
                    <a:pt x="1094" y="1118"/>
                  </a:cubicBezTo>
                  <a:cubicBezTo>
                    <a:pt x="1045" y="1021"/>
                    <a:pt x="924" y="924"/>
                    <a:pt x="802" y="924"/>
                  </a:cubicBezTo>
                  <a:cubicBezTo>
                    <a:pt x="851" y="681"/>
                    <a:pt x="1021" y="462"/>
                    <a:pt x="1264" y="365"/>
                  </a:cubicBezTo>
                  <a:cubicBezTo>
                    <a:pt x="1395" y="278"/>
                    <a:pt x="1517" y="234"/>
                    <a:pt x="1621" y="234"/>
                  </a:cubicBezTo>
                  <a:cubicBezTo>
                    <a:pt x="1689" y="234"/>
                    <a:pt x="1750" y="254"/>
                    <a:pt x="1798" y="292"/>
                  </a:cubicBezTo>
                  <a:cubicBezTo>
                    <a:pt x="1701" y="414"/>
                    <a:pt x="1677" y="584"/>
                    <a:pt x="1750" y="730"/>
                  </a:cubicBezTo>
                  <a:cubicBezTo>
                    <a:pt x="1750" y="778"/>
                    <a:pt x="1798" y="827"/>
                    <a:pt x="1871" y="827"/>
                  </a:cubicBezTo>
                  <a:cubicBezTo>
                    <a:pt x="1895" y="827"/>
                    <a:pt x="1920" y="803"/>
                    <a:pt x="1944" y="778"/>
                  </a:cubicBezTo>
                  <a:cubicBezTo>
                    <a:pt x="2041" y="633"/>
                    <a:pt x="2017" y="438"/>
                    <a:pt x="1920" y="292"/>
                  </a:cubicBezTo>
                  <a:cubicBezTo>
                    <a:pt x="1993" y="220"/>
                    <a:pt x="2090" y="147"/>
                    <a:pt x="2187" y="122"/>
                  </a:cubicBezTo>
                  <a:cubicBezTo>
                    <a:pt x="2236" y="98"/>
                    <a:pt x="2308" y="98"/>
                    <a:pt x="2357" y="74"/>
                  </a:cubicBezTo>
                  <a:close/>
                  <a:moveTo>
                    <a:pt x="2333" y="1"/>
                  </a:moveTo>
                  <a:cubicBezTo>
                    <a:pt x="2260" y="1"/>
                    <a:pt x="2211" y="25"/>
                    <a:pt x="2138" y="50"/>
                  </a:cubicBezTo>
                  <a:cubicBezTo>
                    <a:pt x="2017" y="74"/>
                    <a:pt x="1920" y="147"/>
                    <a:pt x="1823" y="244"/>
                  </a:cubicBezTo>
                  <a:cubicBezTo>
                    <a:pt x="1756" y="188"/>
                    <a:pt x="1674" y="158"/>
                    <a:pt x="1579" y="158"/>
                  </a:cubicBezTo>
                  <a:cubicBezTo>
                    <a:pt x="1466" y="158"/>
                    <a:pt x="1336" y="200"/>
                    <a:pt x="1191" y="292"/>
                  </a:cubicBezTo>
                  <a:cubicBezTo>
                    <a:pt x="924" y="414"/>
                    <a:pt x="754" y="657"/>
                    <a:pt x="681" y="948"/>
                  </a:cubicBezTo>
                  <a:cubicBezTo>
                    <a:pt x="584" y="948"/>
                    <a:pt x="487" y="973"/>
                    <a:pt x="414" y="1021"/>
                  </a:cubicBezTo>
                  <a:cubicBezTo>
                    <a:pt x="146" y="1167"/>
                    <a:pt x="1" y="1361"/>
                    <a:pt x="49" y="1531"/>
                  </a:cubicBezTo>
                  <a:cubicBezTo>
                    <a:pt x="74" y="1701"/>
                    <a:pt x="268" y="1823"/>
                    <a:pt x="511" y="1847"/>
                  </a:cubicBezTo>
                  <a:cubicBezTo>
                    <a:pt x="511" y="1847"/>
                    <a:pt x="1118" y="1871"/>
                    <a:pt x="1774" y="1871"/>
                  </a:cubicBezTo>
                  <a:cubicBezTo>
                    <a:pt x="2867" y="1871"/>
                    <a:pt x="3523" y="1774"/>
                    <a:pt x="3717" y="1556"/>
                  </a:cubicBezTo>
                  <a:cubicBezTo>
                    <a:pt x="3839" y="1386"/>
                    <a:pt x="3863" y="1167"/>
                    <a:pt x="3766" y="973"/>
                  </a:cubicBezTo>
                  <a:cubicBezTo>
                    <a:pt x="3620" y="681"/>
                    <a:pt x="3353" y="438"/>
                    <a:pt x="3037" y="365"/>
                  </a:cubicBezTo>
                  <a:cubicBezTo>
                    <a:pt x="2989" y="365"/>
                    <a:pt x="2940" y="390"/>
                    <a:pt x="2916" y="414"/>
                  </a:cubicBezTo>
                  <a:cubicBezTo>
                    <a:pt x="2819" y="171"/>
                    <a:pt x="2600" y="25"/>
                    <a:pt x="23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" name="Google Shape;35;p2"/>
          <p:cNvGrpSpPr/>
          <p:nvPr/>
        </p:nvGrpSpPr>
        <p:grpSpPr>
          <a:xfrm>
            <a:off x="7251412" y="3717734"/>
            <a:ext cx="1015806" cy="1444639"/>
            <a:chOff x="-1047799" y="3300294"/>
            <a:chExt cx="413467" cy="588041"/>
          </a:xfrm>
        </p:grpSpPr>
        <p:sp>
          <p:nvSpPr>
            <p:cNvPr id="36" name="Google Shape;36;p2"/>
            <p:cNvSpPr/>
            <p:nvPr/>
          </p:nvSpPr>
          <p:spPr>
            <a:xfrm>
              <a:off x="-994003" y="3750695"/>
              <a:ext cx="138774" cy="63785"/>
            </a:xfrm>
            <a:custGeom>
              <a:avLst/>
              <a:gdLst/>
              <a:ahLst/>
              <a:cxnLst/>
              <a:rect l="l" t="t" r="r" b="b"/>
              <a:pathLst>
                <a:path w="1847" h="849" extrusionOk="0">
                  <a:moveTo>
                    <a:pt x="728" y="0"/>
                  </a:moveTo>
                  <a:cubicBezTo>
                    <a:pt x="502" y="0"/>
                    <a:pt x="254" y="68"/>
                    <a:pt x="1" y="252"/>
                  </a:cubicBezTo>
                  <a:cubicBezTo>
                    <a:pt x="1" y="252"/>
                    <a:pt x="350" y="848"/>
                    <a:pt x="1002" y="848"/>
                  </a:cubicBezTo>
                  <a:cubicBezTo>
                    <a:pt x="1243" y="848"/>
                    <a:pt x="1526" y="767"/>
                    <a:pt x="1847" y="544"/>
                  </a:cubicBezTo>
                  <a:cubicBezTo>
                    <a:pt x="1847" y="544"/>
                    <a:pt x="1369" y="0"/>
                    <a:pt x="72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-950199" y="3777592"/>
              <a:ext cx="98652" cy="17656"/>
            </a:xfrm>
            <a:custGeom>
              <a:avLst/>
              <a:gdLst/>
              <a:ahLst/>
              <a:cxnLst/>
              <a:rect l="l" t="t" r="r" b="b"/>
              <a:pathLst>
                <a:path w="1313" h="235" extrusionOk="0">
                  <a:moveTo>
                    <a:pt x="500" y="0"/>
                  </a:moveTo>
                  <a:cubicBezTo>
                    <a:pt x="349" y="0"/>
                    <a:pt x="197" y="14"/>
                    <a:pt x="49" y="40"/>
                  </a:cubicBezTo>
                  <a:cubicBezTo>
                    <a:pt x="25" y="40"/>
                    <a:pt x="1" y="64"/>
                    <a:pt x="25" y="89"/>
                  </a:cubicBezTo>
                  <a:cubicBezTo>
                    <a:pt x="25" y="113"/>
                    <a:pt x="49" y="113"/>
                    <a:pt x="73" y="113"/>
                  </a:cubicBezTo>
                  <a:cubicBezTo>
                    <a:pt x="191" y="98"/>
                    <a:pt x="311" y="90"/>
                    <a:pt x="431" y="90"/>
                  </a:cubicBezTo>
                  <a:cubicBezTo>
                    <a:pt x="708" y="90"/>
                    <a:pt x="985" y="133"/>
                    <a:pt x="1239" y="234"/>
                  </a:cubicBezTo>
                  <a:lnTo>
                    <a:pt x="1264" y="234"/>
                  </a:lnTo>
                  <a:cubicBezTo>
                    <a:pt x="1288" y="234"/>
                    <a:pt x="1288" y="210"/>
                    <a:pt x="1312" y="210"/>
                  </a:cubicBezTo>
                  <a:cubicBezTo>
                    <a:pt x="1312" y="186"/>
                    <a:pt x="1312" y="162"/>
                    <a:pt x="1288" y="137"/>
                  </a:cubicBezTo>
                  <a:cubicBezTo>
                    <a:pt x="1039" y="44"/>
                    <a:pt x="770" y="0"/>
                    <a:pt x="5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-949448" y="3639053"/>
              <a:ext cx="114280" cy="249281"/>
            </a:xfrm>
            <a:custGeom>
              <a:avLst/>
              <a:gdLst/>
              <a:ahLst/>
              <a:cxnLst/>
              <a:rect l="l" t="t" r="r" b="b"/>
              <a:pathLst>
                <a:path w="1521" h="3318" extrusionOk="0">
                  <a:moveTo>
                    <a:pt x="69" y="0"/>
                  </a:moveTo>
                  <a:cubicBezTo>
                    <a:pt x="40" y="0"/>
                    <a:pt x="0" y="67"/>
                    <a:pt x="39" y="86"/>
                  </a:cubicBezTo>
                  <a:cubicBezTo>
                    <a:pt x="63" y="86"/>
                    <a:pt x="1327" y="961"/>
                    <a:pt x="1424" y="3269"/>
                  </a:cubicBezTo>
                  <a:cubicBezTo>
                    <a:pt x="1424" y="3293"/>
                    <a:pt x="1448" y="3317"/>
                    <a:pt x="1472" y="3317"/>
                  </a:cubicBezTo>
                  <a:cubicBezTo>
                    <a:pt x="1497" y="3293"/>
                    <a:pt x="1521" y="3293"/>
                    <a:pt x="1521" y="3269"/>
                  </a:cubicBezTo>
                  <a:cubicBezTo>
                    <a:pt x="1424" y="912"/>
                    <a:pt x="88" y="14"/>
                    <a:pt x="88" y="14"/>
                  </a:cubicBezTo>
                  <a:cubicBezTo>
                    <a:pt x="83" y="4"/>
                    <a:pt x="76" y="0"/>
                    <a:pt x="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-1047799" y="3504796"/>
              <a:ext cx="229087" cy="179936"/>
            </a:xfrm>
            <a:custGeom>
              <a:avLst/>
              <a:gdLst/>
              <a:ahLst/>
              <a:cxnLst/>
              <a:rect l="l" t="t" r="r" b="b"/>
              <a:pathLst>
                <a:path w="3049" h="2395" extrusionOk="0">
                  <a:moveTo>
                    <a:pt x="2055" y="1"/>
                  </a:moveTo>
                  <a:cubicBezTo>
                    <a:pt x="1883" y="1"/>
                    <a:pt x="1883" y="562"/>
                    <a:pt x="1883" y="562"/>
                  </a:cubicBezTo>
                  <a:cubicBezTo>
                    <a:pt x="1761" y="416"/>
                    <a:pt x="1615" y="294"/>
                    <a:pt x="1445" y="197"/>
                  </a:cubicBezTo>
                  <a:cubicBezTo>
                    <a:pt x="1434" y="193"/>
                    <a:pt x="1423" y="192"/>
                    <a:pt x="1413" y="192"/>
                  </a:cubicBezTo>
                  <a:cubicBezTo>
                    <a:pt x="1234" y="192"/>
                    <a:pt x="1300" y="780"/>
                    <a:pt x="1300" y="780"/>
                  </a:cubicBezTo>
                  <a:cubicBezTo>
                    <a:pt x="1154" y="635"/>
                    <a:pt x="984" y="537"/>
                    <a:pt x="814" y="416"/>
                  </a:cubicBezTo>
                  <a:cubicBezTo>
                    <a:pt x="785" y="400"/>
                    <a:pt x="760" y="393"/>
                    <a:pt x="740" y="393"/>
                  </a:cubicBezTo>
                  <a:cubicBezTo>
                    <a:pt x="532" y="393"/>
                    <a:pt x="692" y="1096"/>
                    <a:pt x="692" y="1096"/>
                  </a:cubicBezTo>
                  <a:cubicBezTo>
                    <a:pt x="692" y="1096"/>
                    <a:pt x="357" y="857"/>
                    <a:pt x="178" y="857"/>
                  </a:cubicBezTo>
                  <a:cubicBezTo>
                    <a:pt x="136" y="857"/>
                    <a:pt x="103" y="870"/>
                    <a:pt x="85" y="902"/>
                  </a:cubicBezTo>
                  <a:cubicBezTo>
                    <a:pt x="1" y="1049"/>
                    <a:pt x="662" y="2395"/>
                    <a:pt x="1533" y="2395"/>
                  </a:cubicBezTo>
                  <a:cubicBezTo>
                    <a:pt x="1669" y="2395"/>
                    <a:pt x="1811" y="2362"/>
                    <a:pt x="1955" y="2286"/>
                  </a:cubicBezTo>
                  <a:cubicBezTo>
                    <a:pt x="3049" y="1728"/>
                    <a:pt x="2684" y="926"/>
                    <a:pt x="2684" y="926"/>
                  </a:cubicBezTo>
                  <a:cubicBezTo>
                    <a:pt x="2684" y="926"/>
                    <a:pt x="2368" y="197"/>
                    <a:pt x="2125" y="27"/>
                  </a:cubicBezTo>
                  <a:cubicBezTo>
                    <a:pt x="2099" y="9"/>
                    <a:pt x="2076" y="1"/>
                    <a:pt x="205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-1006775" y="3550625"/>
              <a:ext cx="157032" cy="111418"/>
            </a:xfrm>
            <a:custGeom>
              <a:avLst/>
              <a:gdLst/>
              <a:ahLst/>
              <a:cxnLst/>
              <a:rect l="l" t="t" r="r" b="b"/>
              <a:pathLst>
                <a:path w="2090" h="1483" extrusionOk="0">
                  <a:moveTo>
                    <a:pt x="1652" y="292"/>
                  </a:moveTo>
                  <a:cubicBezTo>
                    <a:pt x="1677" y="292"/>
                    <a:pt x="1701" y="316"/>
                    <a:pt x="1725" y="340"/>
                  </a:cubicBezTo>
                  <a:cubicBezTo>
                    <a:pt x="1749" y="365"/>
                    <a:pt x="1749" y="389"/>
                    <a:pt x="1774" y="413"/>
                  </a:cubicBezTo>
                  <a:lnTo>
                    <a:pt x="1725" y="389"/>
                  </a:lnTo>
                  <a:cubicBezTo>
                    <a:pt x="1701" y="365"/>
                    <a:pt x="1677" y="316"/>
                    <a:pt x="1652" y="292"/>
                  </a:cubicBezTo>
                  <a:close/>
                  <a:moveTo>
                    <a:pt x="802" y="656"/>
                  </a:moveTo>
                  <a:lnTo>
                    <a:pt x="802" y="656"/>
                  </a:lnTo>
                  <a:cubicBezTo>
                    <a:pt x="826" y="680"/>
                    <a:pt x="851" y="729"/>
                    <a:pt x="875" y="778"/>
                  </a:cubicBezTo>
                  <a:cubicBezTo>
                    <a:pt x="851" y="729"/>
                    <a:pt x="826" y="705"/>
                    <a:pt x="802" y="656"/>
                  </a:cubicBezTo>
                  <a:close/>
                  <a:moveTo>
                    <a:pt x="535" y="923"/>
                  </a:moveTo>
                  <a:lnTo>
                    <a:pt x="535" y="923"/>
                  </a:lnTo>
                  <a:cubicBezTo>
                    <a:pt x="583" y="948"/>
                    <a:pt x="608" y="996"/>
                    <a:pt x="608" y="1045"/>
                  </a:cubicBezTo>
                  <a:cubicBezTo>
                    <a:pt x="583" y="996"/>
                    <a:pt x="559" y="972"/>
                    <a:pt x="535" y="923"/>
                  </a:cubicBezTo>
                  <a:close/>
                  <a:moveTo>
                    <a:pt x="1944" y="0"/>
                  </a:moveTo>
                  <a:cubicBezTo>
                    <a:pt x="1920" y="25"/>
                    <a:pt x="1920" y="49"/>
                    <a:pt x="1920" y="73"/>
                  </a:cubicBezTo>
                  <a:cubicBezTo>
                    <a:pt x="1944" y="146"/>
                    <a:pt x="2017" y="292"/>
                    <a:pt x="1968" y="365"/>
                  </a:cubicBezTo>
                  <a:cubicBezTo>
                    <a:pt x="1968" y="389"/>
                    <a:pt x="1944" y="413"/>
                    <a:pt x="1920" y="413"/>
                  </a:cubicBezTo>
                  <a:lnTo>
                    <a:pt x="1847" y="413"/>
                  </a:lnTo>
                  <a:cubicBezTo>
                    <a:pt x="1847" y="365"/>
                    <a:pt x="1822" y="316"/>
                    <a:pt x="1798" y="267"/>
                  </a:cubicBezTo>
                  <a:cubicBezTo>
                    <a:pt x="1774" y="195"/>
                    <a:pt x="1701" y="170"/>
                    <a:pt x="1628" y="146"/>
                  </a:cubicBezTo>
                  <a:cubicBezTo>
                    <a:pt x="1604" y="146"/>
                    <a:pt x="1579" y="170"/>
                    <a:pt x="1555" y="195"/>
                  </a:cubicBezTo>
                  <a:cubicBezTo>
                    <a:pt x="1531" y="243"/>
                    <a:pt x="1555" y="316"/>
                    <a:pt x="1604" y="365"/>
                  </a:cubicBezTo>
                  <a:cubicBezTo>
                    <a:pt x="1652" y="413"/>
                    <a:pt x="1701" y="462"/>
                    <a:pt x="1749" y="486"/>
                  </a:cubicBezTo>
                  <a:lnTo>
                    <a:pt x="1749" y="510"/>
                  </a:lnTo>
                  <a:cubicBezTo>
                    <a:pt x="1749" y="559"/>
                    <a:pt x="1701" y="559"/>
                    <a:pt x="1628" y="559"/>
                  </a:cubicBezTo>
                  <a:cubicBezTo>
                    <a:pt x="1555" y="559"/>
                    <a:pt x="1482" y="535"/>
                    <a:pt x="1409" y="510"/>
                  </a:cubicBezTo>
                  <a:cubicBezTo>
                    <a:pt x="1385" y="437"/>
                    <a:pt x="1337" y="389"/>
                    <a:pt x="1288" y="365"/>
                  </a:cubicBezTo>
                  <a:cubicBezTo>
                    <a:pt x="1256" y="365"/>
                    <a:pt x="1234" y="354"/>
                    <a:pt x="1209" y="354"/>
                  </a:cubicBezTo>
                  <a:cubicBezTo>
                    <a:pt x="1196" y="354"/>
                    <a:pt x="1183" y="357"/>
                    <a:pt x="1166" y="365"/>
                  </a:cubicBezTo>
                  <a:cubicBezTo>
                    <a:pt x="1166" y="389"/>
                    <a:pt x="1142" y="413"/>
                    <a:pt x="1166" y="437"/>
                  </a:cubicBezTo>
                  <a:cubicBezTo>
                    <a:pt x="1215" y="486"/>
                    <a:pt x="1264" y="559"/>
                    <a:pt x="1337" y="583"/>
                  </a:cubicBezTo>
                  <a:cubicBezTo>
                    <a:pt x="1385" y="656"/>
                    <a:pt x="1385" y="753"/>
                    <a:pt x="1361" y="850"/>
                  </a:cubicBezTo>
                  <a:cubicBezTo>
                    <a:pt x="1343" y="905"/>
                    <a:pt x="1311" y="932"/>
                    <a:pt x="1255" y="932"/>
                  </a:cubicBezTo>
                  <a:cubicBezTo>
                    <a:pt x="1236" y="932"/>
                    <a:pt x="1215" y="929"/>
                    <a:pt x="1191" y="923"/>
                  </a:cubicBezTo>
                  <a:cubicBezTo>
                    <a:pt x="1142" y="923"/>
                    <a:pt x="1069" y="899"/>
                    <a:pt x="1021" y="850"/>
                  </a:cubicBezTo>
                  <a:cubicBezTo>
                    <a:pt x="996" y="729"/>
                    <a:pt x="924" y="608"/>
                    <a:pt x="826" y="535"/>
                  </a:cubicBezTo>
                  <a:lnTo>
                    <a:pt x="729" y="535"/>
                  </a:lnTo>
                  <a:cubicBezTo>
                    <a:pt x="705" y="559"/>
                    <a:pt x="705" y="583"/>
                    <a:pt x="705" y="632"/>
                  </a:cubicBezTo>
                  <a:cubicBezTo>
                    <a:pt x="754" y="753"/>
                    <a:pt x="826" y="850"/>
                    <a:pt x="924" y="923"/>
                  </a:cubicBezTo>
                  <a:cubicBezTo>
                    <a:pt x="948" y="972"/>
                    <a:pt x="948" y="1021"/>
                    <a:pt x="924" y="1093"/>
                  </a:cubicBezTo>
                  <a:cubicBezTo>
                    <a:pt x="924" y="1129"/>
                    <a:pt x="898" y="1151"/>
                    <a:pt x="874" y="1151"/>
                  </a:cubicBezTo>
                  <a:cubicBezTo>
                    <a:pt x="865" y="1151"/>
                    <a:pt x="857" y="1148"/>
                    <a:pt x="851" y="1142"/>
                  </a:cubicBezTo>
                  <a:cubicBezTo>
                    <a:pt x="802" y="1142"/>
                    <a:pt x="754" y="1118"/>
                    <a:pt x="729" y="1093"/>
                  </a:cubicBezTo>
                  <a:cubicBezTo>
                    <a:pt x="729" y="972"/>
                    <a:pt x="656" y="875"/>
                    <a:pt x="559" y="826"/>
                  </a:cubicBezTo>
                  <a:cubicBezTo>
                    <a:pt x="547" y="814"/>
                    <a:pt x="529" y="808"/>
                    <a:pt x="508" y="808"/>
                  </a:cubicBezTo>
                  <a:cubicBezTo>
                    <a:pt x="486" y="808"/>
                    <a:pt x="462" y="814"/>
                    <a:pt x="438" y="826"/>
                  </a:cubicBezTo>
                  <a:cubicBezTo>
                    <a:pt x="438" y="826"/>
                    <a:pt x="413" y="875"/>
                    <a:pt x="438" y="899"/>
                  </a:cubicBezTo>
                  <a:cubicBezTo>
                    <a:pt x="462" y="996"/>
                    <a:pt x="535" y="1093"/>
                    <a:pt x="632" y="1166"/>
                  </a:cubicBezTo>
                  <a:cubicBezTo>
                    <a:pt x="608" y="1239"/>
                    <a:pt x="559" y="1312"/>
                    <a:pt x="486" y="1336"/>
                  </a:cubicBezTo>
                  <a:cubicBezTo>
                    <a:pt x="455" y="1356"/>
                    <a:pt x="424" y="1364"/>
                    <a:pt x="393" y="1364"/>
                  </a:cubicBezTo>
                  <a:cubicBezTo>
                    <a:pt x="234" y="1364"/>
                    <a:pt x="98" y="1142"/>
                    <a:pt x="98" y="1142"/>
                  </a:cubicBezTo>
                  <a:cubicBezTo>
                    <a:pt x="85" y="1130"/>
                    <a:pt x="73" y="1124"/>
                    <a:pt x="64" y="1124"/>
                  </a:cubicBezTo>
                  <a:cubicBezTo>
                    <a:pt x="55" y="1124"/>
                    <a:pt x="49" y="1130"/>
                    <a:pt x="49" y="1142"/>
                  </a:cubicBezTo>
                  <a:cubicBezTo>
                    <a:pt x="25" y="1166"/>
                    <a:pt x="0" y="1191"/>
                    <a:pt x="25" y="1215"/>
                  </a:cubicBezTo>
                  <a:cubicBezTo>
                    <a:pt x="25" y="1215"/>
                    <a:pt x="195" y="1482"/>
                    <a:pt x="389" y="1482"/>
                  </a:cubicBezTo>
                  <a:cubicBezTo>
                    <a:pt x="438" y="1458"/>
                    <a:pt x="486" y="1433"/>
                    <a:pt x="535" y="1385"/>
                  </a:cubicBezTo>
                  <a:cubicBezTo>
                    <a:pt x="608" y="1336"/>
                    <a:pt x="681" y="1263"/>
                    <a:pt x="705" y="1166"/>
                  </a:cubicBezTo>
                  <a:cubicBezTo>
                    <a:pt x="754" y="1191"/>
                    <a:pt x="778" y="1191"/>
                    <a:pt x="826" y="1215"/>
                  </a:cubicBezTo>
                  <a:cubicBezTo>
                    <a:pt x="839" y="1219"/>
                    <a:pt x="852" y="1221"/>
                    <a:pt x="866" y="1221"/>
                  </a:cubicBezTo>
                  <a:cubicBezTo>
                    <a:pt x="930" y="1221"/>
                    <a:pt x="1001" y="1174"/>
                    <a:pt x="1021" y="1093"/>
                  </a:cubicBezTo>
                  <a:cubicBezTo>
                    <a:pt x="1021" y="1045"/>
                    <a:pt x="1021" y="996"/>
                    <a:pt x="1021" y="948"/>
                  </a:cubicBezTo>
                  <a:cubicBezTo>
                    <a:pt x="1069" y="972"/>
                    <a:pt x="1118" y="996"/>
                    <a:pt x="1166" y="996"/>
                  </a:cubicBezTo>
                  <a:cubicBezTo>
                    <a:pt x="1192" y="1007"/>
                    <a:pt x="1218" y="1011"/>
                    <a:pt x="1243" y="1011"/>
                  </a:cubicBezTo>
                  <a:cubicBezTo>
                    <a:pt x="1335" y="1011"/>
                    <a:pt x="1415" y="946"/>
                    <a:pt x="1434" y="850"/>
                  </a:cubicBezTo>
                  <a:cubicBezTo>
                    <a:pt x="1458" y="778"/>
                    <a:pt x="1458" y="680"/>
                    <a:pt x="1434" y="608"/>
                  </a:cubicBezTo>
                  <a:cubicBezTo>
                    <a:pt x="1507" y="608"/>
                    <a:pt x="1555" y="632"/>
                    <a:pt x="1628" y="632"/>
                  </a:cubicBezTo>
                  <a:cubicBezTo>
                    <a:pt x="1701" y="632"/>
                    <a:pt x="1798" y="608"/>
                    <a:pt x="1822" y="535"/>
                  </a:cubicBezTo>
                  <a:cubicBezTo>
                    <a:pt x="1847" y="510"/>
                    <a:pt x="1847" y="510"/>
                    <a:pt x="1847" y="486"/>
                  </a:cubicBezTo>
                  <a:cubicBezTo>
                    <a:pt x="1859" y="498"/>
                    <a:pt x="1877" y="504"/>
                    <a:pt x="1895" y="504"/>
                  </a:cubicBezTo>
                  <a:cubicBezTo>
                    <a:pt x="1913" y="504"/>
                    <a:pt x="1932" y="498"/>
                    <a:pt x="1944" y="486"/>
                  </a:cubicBezTo>
                  <a:cubicBezTo>
                    <a:pt x="1992" y="486"/>
                    <a:pt x="2041" y="462"/>
                    <a:pt x="2065" y="413"/>
                  </a:cubicBezTo>
                  <a:cubicBezTo>
                    <a:pt x="2090" y="267"/>
                    <a:pt x="2065" y="146"/>
                    <a:pt x="2017" y="25"/>
                  </a:cubicBezTo>
                  <a:cubicBezTo>
                    <a:pt x="1992" y="0"/>
                    <a:pt x="1968" y="0"/>
                    <a:pt x="19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-868753" y="3630488"/>
              <a:ext cx="108420" cy="91959"/>
            </a:xfrm>
            <a:custGeom>
              <a:avLst/>
              <a:gdLst/>
              <a:ahLst/>
              <a:cxnLst/>
              <a:rect l="l" t="t" r="r" b="b"/>
              <a:pathLst>
                <a:path w="1443" h="1224" extrusionOk="0">
                  <a:moveTo>
                    <a:pt x="158" y="1"/>
                  </a:moveTo>
                  <a:cubicBezTo>
                    <a:pt x="118" y="1"/>
                    <a:pt x="76" y="3"/>
                    <a:pt x="34" y="6"/>
                  </a:cubicBezTo>
                  <a:cubicBezTo>
                    <a:pt x="34" y="6"/>
                    <a:pt x="34" y="6"/>
                    <a:pt x="34" y="6"/>
                  </a:cubicBezTo>
                  <a:lnTo>
                    <a:pt x="34" y="6"/>
                  </a:lnTo>
                  <a:cubicBezTo>
                    <a:pt x="33" y="6"/>
                    <a:pt x="1" y="1224"/>
                    <a:pt x="1328" y="1224"/>
                  </a:cubicBezTo>
                  <a:cubicBezTo>
                    <a:pt x="1365" y="1224"/>
                    <a:pt x="1404" y="1223"/>
                    <a:pt x="1443" y="1221"/>
                  </a:cubicBezTo>
                  <a:cubicBezTo>
                    <a:pt x="1443" y="1221"/>
                    <a:pt x="1240" y="1"/>
                    <a:pt x="15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-837046" y="3663019"/>
              <a:ext cx="80394" cy="62884"/>
            </a:xfrm>
            <a:custGeom>
              <a:avLst/>
              <a:gdLst/>
              <a:ahLst/>
              <a:cxnLst/>
              <a:rect l="l" t="t" r="r" b="b"/>
              <a:pathLst>
                <a:path w="1070" h="837" extrusionOk="0">
                  <a:moveTo>
                    <a:pt x="53" y="0"/>
                  </a:moveTo>
                  <a:cubicBezTo>
                    <a:pt x="37" y="0"/>
                    <a:pt x="25" y="17"/>
                    <a:pt x="25" y="35"/>
                  </a:cubicBezTo>
                  <a:cubicBezTo>
                    <a:pt x="1" y="59"/>
                    <a:pt x="25" y="83"/>
                    <a:pt x="49" y="83"/>
                  </a:cubicBezTo>
                  <a:cubicBezTo>
                    <a:pt x="414" y="253"/>
                    <a:pt x="729" y="496"/>
                    <a:pt x="997" y="812"/>
                  </a:cubicBezTo>
                  <a:cubicBezTo>
                    <a:pt x="997" y="812"/>
                    <a:pt x="1021" y="836"/>
                    <a:pt x="1021" y="836"/>
                  </a:cubicBezTo>
                  <a:lnTo>
                    <a:pt x="1045" y="812"/>
                  </a:lnTo>
                  <a:cubicBezTo>
                    <a:pt x="1069" y="812"/>
                    <a:pt x="1069" y="788"/>
                    <a:pt x="1069" y="763"/>
                  </a:cubicBezTo>
                  <a:cubicBezTo>
                    <a:pt x="802" y="423"/>
                    <a:pt x="462" y="156"/>
                    <a:pt x="74" y="10"/>
                  </a:cubicBezTo>
                  <a:cubicBezTo>
                    <a:pt x="66" y="3"/>
                    <a:pt x="59" y="0"/>
                    <a:pt x="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-764015" y="3539732"/>
              <a:ext cx="129683" cy="73101"/>
            </a:xfrm>
            <a:custGeom>
              <a:avLst/>
              <a:gdLst/>
              <a:ahLst/>
              <a:cxnLst/>
              <a:rect l="l" t="t" r="r" b="b"/>
              <a:pathLst>
                <a:path w="1726" h="973" extrusionOk="0">
                  <a:moveTo>
                    <a:pt x="1242" y="0"/>
                  </a:moveTo>
                  <a:cubicBezTo>
                    <a:pt x="434" y="0"/>
                    <a:pt x="0" y="850"/>
                    <a:pt x="0" y="850"/>
                  </a:cubicBezTo>
                  <a:cubicBezTo>
                    <a:pt x="232" y="937"/>
                    <a:pt x="435" y="973"/>
                    <a:pt x="612" y="973"/>
                  </a:cubicBezTo>
                  <a:cubicBezTo>
                    <a:pt x="1474" y="973"/>
                    <a:pt x="1725" y="117"/>
                    <a:pt x="1725" y="97"/>
                  </a:cubicBezTo>
                  <a:cubicBezTo>
                    <a:pt x="1552" y="29"/>
                    <a:pt x="1391" y="0"/>
                    <a:pt x="124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-769500" y="3568882"/>
              <a:ext cx="94971" cy="38391"/>
            </a:xfrm>
            <a:custGeom>
              <a:avLst/>
              <a:gdLst/>
              <a:ahLst/>
              <a:cxnLst/>
              <a:rect l="l" t="t" r="r" b="b"/>
              <a:pathLst>
                <a:path w="1264" h="511" extrusionOk="0">
                  <a:moveTo>
                    <a:pt x="1191" y="0"/>
                  </a:moveTo>
                  <a:cubicBezTo>
                    <a:pt x="778" y="49"/>
                    <a:pt x="389" y="194"/>
                    <a:pt x="25" y="413"/>
                  </a:cubicBezTo>
                  <a:cubicBezTo>
                    <a:pt x="0" y="462"/>
                    <a:pt x="25" y="510"/>
                    <a:pt x="73" y="510"/>
                  </a:cubicBezTo>
                  <a:cubicBezTo>
                    <a:pt x="73" y="510"/>
                    <a:pt x="98" y="510"/>
                    <a:pt x="98" y="486"/>
                  </a:cubicBezTo>
                  <a:cubicBezTo>
                    <a:pt x="438" y="267"/>
                    <a:pt x="802" y="146"/>
                    <a:pt x="1215" y="97"/>
                  </a:cubicBezTo>
                  <a:cubicBezTo>
                    <a:pt x="1239" y="97"/>
                    <a:pt x="1264" y="73"/>
                    <a:pt x="1264" y="49"/>
                  </a:cubicBezTo>
                  <a:cubicBezTo>
                    <a:pt x="1239" y="24"/>
                    <a:pt x="1215" y="0"/>
                    <a:pt x="11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-800981" y="3409081"/>
              <a:ext cx="60784" cy="462801"/>
            </a:xfrm>
            <a:custGeom>
              <a:avLst/>
              <a:gdLst/>
              <a:ahLst/>
              <a:cxnLst/>
              <a:rect l="l" t="t" r="r" b="b"/>
              <a:pathLst>
                <a:path w="809" h="6160" extrusionOk="0">
                  <a:moveTo>
                    <a:pt x="69" y="1"/>
                  </a:moveTo>
                  <a:cubicBezTo>
                    <a:pt x="37" y="1"/>
                    <a:pt x="0" y="32"/>
                    <a:pt x="31" y="62"/>
                  </a:cubicBezTo>
                  <a:cubicBezTo>
                    <a:pt x="711" y="1860"/>
                    <a:pt x="541" y="6063"/>
                    <a:pt x="541" y="6111"/>
                  </a:cubicBezTo>
                  <a:cubicBezTo>
                    <a:pt x="541" y="6135"/>
                    <a:pt x="565" y="6135"/>
                    <a:pt x="589" y="6160"/>
                  </a:cubicBezTo>
                  <a:cubicBezTo>
                    <a:pt x="614" y="6135"/>
                    <a:pt x="638" y="6135"/>
                    <a:pt x="638" y="6111"/>
                  </a:cubicBezTo>
                  <a:cubicBezTo>
                    <a:pt x="638" y="6063"/>
                    <a:pt x="808" y="1836"/>
                    <a:pt x="104" y="38"/>
                  </a:cubicBezTo>
                  <a:cubicBezTo>
                    <a:pt x="104" y="11"/>
                    <a:pt x="87" y="1"/>
                    <a:pt x="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-905869" y="3300294"/>
              <a:ext cx="198507" cy="165361"/>
            </a:xfrm>
            <a:custGeom>
              <a:avLst/>
              <a:gdLst/>
              <a:ahLst/>
              <a:cxnLst/>
              <a:rect l="l" t="t" r="r" b="b"/>
              <a:pathLst>
                <a:path w="2642" h="2201" extrusionOk="0">
                  <a:moveTo>
                    <a:pt x="898" y="1"/>
                  </a:moveTo>
                  <a:cubicBezTo>
                    <a:pt x="722" y="1"/>
                    <a:pt x="649" y="636"/>
                    <a:pt x="649" y="636"/>
                  </a:cubicBezTo>
                  <a:cubicBezTo>
                    <a:pt x="649" y="636"/>
                    <a:pt x="381" y="252"/>
                    <a:pt x="219" y="252"/>
                  </a:cubicBezTo>
                  <a:cubicBezTo>
                    <a:pt x="198" y="252"/>
                    <a:pt x="180" y="258"/>
                    <a:pt x="164" y="271"/>
                  </a:cubicBezTo>
                  <a:cubicBezTo>
                    <a:pt x="0" y="365"/>
                    <a:pt x="217" y="2201"/>
                    <a:pt x="1307" y="2201"/>
                  </a:cubicBezTo>
                  <a:cubicBezTo>
                    <a:pt x="1353" y="2201"/>
                    <a:pt x="1401" y="2197"/>
                    <a:pt x="1451" y="2190"/>
                  </a:cubicBezTo>
                  <a:cubicBezTo>
                    <a:pt x="2641" y="2045"/>
                    <a:pt x="2569" y="1170"/>
                    <a:pt x="2569" y="1170"/>
                  </a:cubicBezTo>
                  <a:cubicBezTo>
                    <a:pt x="2569" y="1170"/>
                    <a:pt x="2544" y="369"/>
                    <a:pt x="2374" y="126"/>
                  </a:cubicBezTo>
                  <a:cubicBezTo>
                    <a:pt x="2348" y="89"/>
                    <a:pt x="2321" y="73"/>
                    <a:pt x="2293" y="73"/>
                  </a:cubicBezTo>
                  <a:cubicBezTo>
                    <a:pt x="2136" y="73"/>
                    <a:pt x="1961" y="563"/>
                    <a:pt x="1961" y="563"/>
                  </a:cubicBezTo>
                  <a:cubicBezTo>
                    <a:pt x="1888" y="369"/>
                    <a:pt x="1791" y="199"/>
                    <a:pt x="1670" y="53"/>
                  </a:cubicBezTo>
                  <a:cubicBezTo>
                    <a:pt x="1650" y="38"/>
                    <a:pt x="1631" y="32"/>
                    <a:pt x="1612" y="32"/>
                  </a:cubicBezTo>
                  <a:cubicBezTo>
                    <a:pt x="1443" y="32"/>
                    <a:pt x="1305" y="563"/>
                    <a:pt x="1305" y="563"/>
                  </a:cubicBezTo>
                  <a:cubicBezTo>
                    <a:pt x="1232" y="369"/>
                    <a:pt x="1111" y="199"/>
                    <a:pt x="990" y="53"/>
                  </a:cubicBezTo>
                  <a:cubicBezTo>
                    <a:pt x="957" y="16"/>
                    <a:pt x="926" y="1"/>
                    <a:pt x="89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-884456" y="3364454"/>
              <a:ext cx="171608" cy="62133"/>
            </a:xfrm>
            <a:custGeom>
              <a:avLst/>
              <a:gdLst/>
              <a:ahLst/>
              <a:cxnLst/>
              <a:rect l="l" t="t" r="r" b="b"/>
              <a:pathLst>
                <a:path w="2284" h="827" extrusionOk="0">
                  <a:moveTo>
                    <a:pt x="1846" y="122"/>
                  </a:moveTo>
                  <a:lnTo>
                    <a:pt x="1846" y="122"/>
                  </a:lnTo>
                  <a:cubicBezTo>
                    <a:pt x="1871" y="146"/>
                    <a:pt x="1895" y="146"/>
                    <a:pt x="1919" y="195"/>
                  </a:cubicBezTo>
                  <a:cubicBezTo>
                    <a:pt x="1919" y="219"/>
                    <a:pt x="1919" y="243"/>
                    <a:pt x="1919" y="268"/>
                  </a:cubicBezTo>
                  <a:cubicBezTo>
                    <a:pt x="1895" y="268"/>
                    <a:pt x="1895" y="243"/>
                    <a:pt x="1895" y="243"/>
                  </a:cubicBezTo>
                  <a:cubicBezTo>
                    <a:pt x="1871" y="195"/>
                    <a:pt x="1846" y="146"/>
                    <a:pt x="1846" y="122"/>
                  </a:cubicBezTo>
                  <a:close/>
                  <a:moveTo>
                    <a:pt x="923" y="170"/>
                  </a:moveTo>
                  <a:lnTo>
                    <a:pt x="923" y="170"/>
                  </a:lnTo>
                  <a:cubicBezTo>
                    <a:pt x="947" y="219"/>
                    <a:pt x="947" y="268"/>
                    <a:pt x="972" y="292"/>
                  </a:cubicBezTo>
                  <a:cubicBezTo>
                    <a:pt x="947" y="268"/>
                    <a:pt x="923" y="219"/>
                    <a:pt x="923" y="170"/>
                  </a:cubicBezTo>
                  <a:close/>
                  <a:moveTo>
                    <a:pt x="583" y="341"/>
                  </a:moveTo>
                  <a:lnTo>
                    <a:pt x="583" y="341"/>
                  </a:lnTo>
                  <a:cubicBezTo>
                    <a:pt x="607" y="365"/>
                    <a:pt x="632" y="413"/>
                    <a:pt x="632" y="486"/>
                  </a:cubicBezTo>
                  <a:cubicBezTo>
                    <a:pt x="607" y="438"/>
                    <a:pt x="583" y="389"/>
                    <a:pt x="583" y="341"/>
                  </a:cubicBezTo>
                  <a:close/>
                  <a:moveTo>
                    <a:pt x="2211" y="0"/>
                  </a:moveTo>
                  <a:cubicBezTo>
                    <a:pt x="2186" y="0"/>
                    <a:pt x="2162" y="25"/>
                    <a:pt x="2186" y="49"/>
                  </a:cubicBezTo>
                  <a:cubicBezTo>
                    <a:pt x="2186" y="122"/>
                    <a:pt x="2186" y="292"/>
                    <a:pt x="2138" y="341"/>
                  </a:cubicBezTo>
                  <a:cubicBezTo>
                    <a:pt x="2113" y="365"/>
                    <a:pt x="2089" y="365"/>
                    <a:pt x="2065" y="365"/>
                  </a:cubicBezTo>
                  <a:cubicBezTo>
                    <a:pt x="2041" y="365"/>
                    <a:pt x="2016" y="365"/>
                    <a:pt x="1992" y="341"/>
                  </a:cubicBezTo>
                  <a:cubicBezTo>
                    <a:pt x="2016" y="292"/>
                    <a:pt x="2016" y="243"/>
                    <a:pt x="1992" y="195"/>
                  </a:cubicBezTo>
                  <a:cubicBezTo>
                    <a:pt x="1992" y="122"/>
                    <a:pt x="1943" y="49"/>
                    <a:pt x="1895" y="25"/>
                  </a:cubicBezTo>
                  <a:cubicBezTo>
                    <a:pt x="1846" y="25"/>
                    <a:pt x="1822" y="25"/>
                    <a:pt x="1798" y="49"/>
                  </a:cubicBezTo>
                  <a:cubicBezTo>
                    <a:pt x="1749" y="98"/>
                    <a:pt x="1749" y="170"/>
                    <a:pt x="1798" y="219"/>
                  </a:cubicBezTo>
                  <a:cubicBezTo>
                    <a:pt x="1822" y="292"/>
                    <a:pt x="1846" y="341"/>
                    <a:pt x="1895" y="365"/>
                  </a:cubicBezTo>
                  <a:lnTo>
                    <a:pt x="1871" y="389"/>
                  </a:lnTo>
                  <a:cubicBezTo>
                    <a:pt x="1858" y="401"/>
                    <a:pt x="1834" y="407"/>
                    <a:pt x="1810" y="407"/>
                  </a:cubicBezTo>
                  <a:cubicBezTo>
                    <a:pt x="1786" y="407"/>
                    <a:pt x="1761" y="401"/>
                    <a:pt x="1749" y="389"/>
                  </a:cubicBezTo>
                  <a:cubicBezTo>
                    <a:pt x="1676" y="365"/>
                    <a:pt x="1603" y="316"/>
                    <a:pt x="1555" y="268"/>
                  </a:cubicBezTo>
                  <a:cubicBezTo>
                    <a:pt x="1555" y="195"/>
                    <a:pt x="1530" y="146"/>
                    <a:pt x="1482" y="98"/>
                  </a:cubicBezTo>
                  <a:cubicBezTo>
                    <a:pt x="1458" y="49"/>
                    <a:pt x="1409" y="49"/>
                    <a:pt x="1385" y="49"/>
                  </a:cubicBezTo>
                  <a:cubicBezTo>
                    <a:pt x="1360" y="73"/>
                    <a:pt x="1336" y="98"/>
                    <a:pt x="1336" y="122"/>
                  </a:cubicBezTo>
                  <a:cubicBezTo>
                    <a:pt x="1360" y="195"/>
                    <a:pt x="1409" y="268"/>
                    <a:pt x="1458" y="316"/>
                  </a:cubicBezTo>
                  <a:cubicBezTo>
                    <a:pt x="1458" y="413"/>
                    <a:pt x="1433" y="511"/>
                    <a:pt x="1385" y="583"/>
                  </a:cubicBezTo>
                  <a:cubicBezTo>
                    <a:pt x="1360" y="608"/>
                    <a:pt x="1336" y="620"/>
                    <a:pt x="1309" y="620"/>
                  </a:cubicBezTo>
                  <a:cubicBezTo>
                    <a:pt x="1281" y="620"/>
                    <a:pt x="1251" y="608"/>
                    <a:pt x="1215" y="583"/>
                  </a:cubicBezTo>
                  <a:cubicBezTo>
                    <a:pt x="1142" y="559"/>
                    <a:pt x="1093" y="511"/>
                    <a:pt x="1069" y="462"/>
                  </a:cubicBezTo>
                  <a:cubicBezTo>
                    <a:pt x="1093" y="341"/>
                    <a:pt x="1069" y="195"/>
                    <a:pt x="996" y="98"/>
                  </a:cubicBezTo>
                  <a:cubicBezTo>
                    <a:pt x="979" y="80"/>
                    <a:pt x="950" y="63"/>
                    <a:pt x="925" y="63"/>
                  </a:cubicBezTo>
                  <a:cubicBezTo>
                    <a:pt x="915" y="63"/>
                    <a:pt x="906" y="66"/>
                    <a:pt x="899" y="73"/>
                  </a:cubicBezTo>
                  <a:cubicBezTo>
                    <a:pt x="850" y="73"/>
                    <a:pt x="850" y="98"/>
                    <a:pt x="850" y="146"/>
                  </a:cubicBezTo>
                  <a:cubicBezTo>
                    <a:pt x="850" y="243"/>
                    <a:pt x="875" y="365"/>
                    <a:pt x="947" y="462"/>
                  </a:cubicBezTo>
                  <a:cubicBezTo>
                    <a:pt x="947" y="535"/>
                    <a:pt x="923" y="583"/>
                    <a:pt x="899" y="632"/>
                  </a:cubicBezTo>
                  <a:cubicBezTo>
                    <a:pt x="885" y="660"/>
                    <a:pt x="862" y="672"/>
                    <a:pt x="836" y="672"/>
                  </a:cubicBezTo>
                  <a:cubicBezTo>
                    <a:pt x="818" y="672"/>
                    <a:pt x="798" y="666"/>
                    <a:pt x="777" y="656"/>
                  </a:cubicBezTo>
                  <a:cubicBezTo>
                    <a:pt x="753" y="632"/>
                    <a:pt x="729" y="608"/>
                    <a:pt x="705" y="559"/>
                  </a:cubicBezTo>
                  <a:cubicBezTo>
                    <a:pt x="729" y="462"/>
                    <a:pt x="729" y="341"/>
                    <a:pt x="632" y="243"/>
                  </a:cubicBezTo>
                  <a:cubicBezTo>
                    <a:pt x="607" y="219"/>
                    <a:pt x="559" y="219"/>
                    <a:pt x="534" y="219"/>
                  </a:cubicBezTo>
                  <a:cubicBezTo>
                    <a:pt x="510" y="219"/>
                    <a:pt x="486" y="243"/>
                    <a:pt x="486" y="292"/>
                  </a:cubicBezTo>
                  <a:cubicBezTo>
                    <a:pt x="486" y="389"/>
                    <a:pt x="510" y="486"/>
                    <a:pt x="583" y="583"/>
                  </a:cubicBezTo>
                  <a:cubicBezTo>
                    <a:pt x="534" y="656"/>
                    <a:pt x="462" y="705"/>
                    <a:pt x="389" y="705"/>
                  </a:cubicBezTo>
                  <a:cubicBezTo>
                    <a:pt x="374" y="708"/>
                    <a:pt x="360" y="710"/>
                    <a:pt x="347" y="710"/>
                  </a:cubicBezTo>
                  <a:cubicBezTo>
                    <a:pt x="161" y="710"/>
                    <a:pt x="97" y="413"/>
                    <a:pt x="97" y="413"/>
                  </a:cubicBezTo>
                  <a:cubicBezTo>
                    <a:pt x="97" y="389"/>
                    <a:pt x="73" y="365"/>
                    <a:pt x="49" y="365"/>
                  </a:cubicBezTo>
                  <a:cubicBezTo>
                    <a:pt x="24" y="389"/>
                    <a:pt x="0" y="413"/>
                    <a:pt x="0" y="438"/>
                  </a:cubicBezTo>
                  <a:cubicBezTo>
                    <a:pt x="0" y="438"/>
                    <a:pt x="97" y="826"/>
                    <a:pt x="364" y="826"/>
                  </a:cubicBezTo>
                  <a:lnTo>
                    <a:pt x="413" y="802"/>
                  </a:lnTo>
                  <a:cubicBezTo>
                    <a:pt x="510" y="802"/>
                    <a:pt x="583" y="753"/>
                    <a:pt x="656" y="656"/>
                  </a:cubicBezTo>
                  <a:cubicBezTo>
                    <a:pt x="680" y="681"/>
                    <a:pt x="705" y="729"/>
                    <a:pt x="753" y="729"/>
                  </a:cubicBezTo>
                  <a:cubicBezTo>
                    <a:pt x="784" y="760"/>
                    <a:pt x="818" y="773"/>
                    <a:pt x="852" y="773"/>
                  </a:cubicBezTo>
                  <a:cubicBezTo>
                    <a:pt x="899" y="773"/>
                    <a:pt x="943" y="747"/>
                    <a:pt x="972" y="705"/>
                  </a:cubicBezTo>
                  <a:cubicBezTo>
                    <a:pt x="996" y="656"/>
                    <a:pt x="1020" y="608"/>
                    <a:pt x="1045" y="559"/>
                  </a:cubicBezTo>
                  <a:cubicBezTo>
                    <a:pt x="1069" y="608"/>
                    <a:pt x="1117" y="632"/>
                    <a:pt x="1166" y="656"/>
                  </a:cubicBezTo>
                  <a:cubicBezTo>
                    <a:pt x="1198" y="699"/>
                    <a:pt x="1244" y="718"/>
                    <a:pt x="1292" y="718"/>
                  </a:cubicBezTo>
                  <a:cubicBezTo>
                    <a:pt x="1353" y="718"/>
                    <a:pt x="1417" y="687"/>
                    <a:pt x="1458" y="632"/>
                  </a:cubicBezTo>
                  <a:cubicBezTo>
                    <a:pt x="1506" y="559"/>
                    <a:pt x="1530" y="462"/>
                    <a:pt x="1555" y="389"/>
                  </a:cubicBezTo>
                  <a:cubicBezTo>
                    <a:pt x="1603" y="413"/>
                    <a:pt x="1652" y="438"/>
                    <a:pt x="1700" y="462"/>
                  </a:cubicBezTo>
                  <a:cubicBezTo>
                    <a:pt x="1737" y="486"/>
                    <a:pt x="1779" y="498"/>
                    <a:pt x="1822" y="498"/>
                  </a:cubicBezTo>
                  <a:cubicBezTo>
                    <a:pt x="1864" y="498"/>
                    <a:pt x="1907" y="486"/>
                    <a:pt x="1943" y="462"/>
                  </a:cubicBezTo>
                  <a:lnTo>
                    <a:pt x="1968" y="413"/>
                  </a:lnTo>
                  <a:cubicBezTo>
                    <a:pt x="1992" y="438"/>
                    <a:pt x="2016" y="438"/>
                    <a:pt x="2065" y="462"/>
                  </a:cubicBezTo>
                  <a:cubicBezTo>
                    <a:pt x="2113" y="462"/>
                    <a:pt x="2162" y="438"/>
                    <a:pt x="2211" y="413"/>
                  </a:cubicBezTo>
                  <a:cubicBezTo>
                    <a:pt x="2259" y="292"/>
                    <a:pt x="2284" y="170"/>
                    <a:pt x="2284" y="25"/>
                  </a:cubicBezTo>
                  <a:cubicBezTo>
                    <a:pt x="2259" y="0"/>
                    <a:pt x="2235" y="0"/>
                    <a:pt x="22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8" name="Google Shape;48;p2"/>
          <p:cNvGrpSpPr/>
          <p:nvPr/>
        </p:nvGrpSpPr>
        <p:grpSpPr>
          <a:xfrm rot="1386123">
            <a:off x="880040" y="3648935"/>
            <a:ext cx="1073209" cy="1808370"/>
            <a:chOff x="-653265" y="1899986"/>
            <a:chExt cx="171302" cy="288619"/>
          </a:xfrm>
        </p:grpSpPr>
        <p:sp>
          <p:nvSpPr>
            <p:cNvPr id="49" name="Google Shape;49;p2"/>
            <p:cNvSpPr/>
            <p:nvPr/>
          </p:nvSpPr>
          <p:spPr>
            <a:xfrm>
              <a:off x="-651356" y="1997166"/>
              <a:ext cx="32212" cy="26798"/>
            </a:xfrm>
            <a:custGeom>
              <a:avLst/>
              <a:gdLst/>
              <a:ahLst/>
              <a:cxnLst/>
              <a:rect l="l" t="t" r="r" b="b"/>
              <a:pathLst>
                <a:path w="827" h="688" extrusionOk="0">
                  <a:moveTo>
                    <a:pt x="462" y="80"/>
                  </a:moveTo>
                  <a:cubicBezTo>
                    <a:pt x="802" y="80"/>
                    <a:pt x="802" y="591"/>
                    <a:pt x="462" y="591"/>
                  </a:cubicBezTo>
                  <a:cubicBezTo>
                    <a:pt x="122" y="591"/>
                    <a:pt x="122" y="80"/>
                    <a:pt x="462" y="80"/>
                  </a:cubicBezTo>
                  <a:close/>
                  <a:moveTo>
                    <a:pt x="470" y="0"/>
                  </a:moveTo>
                  <a:cubicBezTo>
                    <a:pt x="381" y="0"/>
                    <a:pt x="291" y="33"/>
                    <a:pt x="219" y="105"/>
                  </a:cubicBezTo>
                  <a:cubicBezTo>
                    <a:pt x="0" y="323"/>
                    <a:pt x="146" y="688"/>
                    <a:pt x="462" y="688"/>
                  </a:cubicBezTo>
                  <a:cubicBezTo>
                    <a:pt x="656" y="688"/>
                    <a:pt x="826" y="542"/>
                    <a:pt x="826" y="348"/>
                  </a:cubicBezTo>
                  <a:cubicBezTo>
                    <a:pt x="826" y="136"/>
                    <a:pt x="651" y="0"/>
                    <a:pt x="47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-527106" y="1913930"/>
              <a:ext cx="45143" cy="47052"/>
            </a:xfrm>
            <a:custGeom>
              <a:avLst/>
              <a:gdLst/>
              <a:ahLst/>
              <a:cxnLst/>
              <a:rect l="l" t="t" r="r" b="b"/>
              <a:pathLst>
                <a:path w="1159" h="1208" extrusionOk="0">
                  <a:moveTo>
                    <a:pt x="626" y="1"/>
                  </a:moveTo>
                  <a:cubicBezTo>
                    <a:pt x="368" y="1"/>
                    <a:pt x="163" y="396"/>
                    <a:pt x="163" y="396"/>
                  </a:cubicBezTo>
                  <a:cubicBezTo>
                    <a:pt x="0" y="997"/>
                    <a:pt x="317" y="1207"/>
                    <a:pt x="551" y="1207"/>
                  </a:cubicBezTo>
                  <a:cubicBezTo>
                    <a:pt x="666" y="1207"/>
                    <a:pt x="762" y="1156"/>
                    <a:pt x="770" y="1076"/>
                  </a:cubicBezTo>
                  <a:cubicBezTo>
                    <a:pt x="794" y="833"/>
                    <a:pt x="479" y="736"/>
                    <a:pt x="479" y="736"/>
                  </a:cubicBezTo>
                  <a:cubicBezTo>
                    <a:pt x="479" y="736"/>
                    <a:pt x="1159" y="396"/>
                    <a:pt x="819" y="80"/>
                  </a:cubicBezTo>
                  <a:cubicBezTo>
                    <a:pt x="753" y="23"/>
                    <a:pt x="688" y="1"/>
                    <a:pt x="62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-564303" y="1911944"/>
              <a:ext cx="42728" cy="46273"/>
            </a:xfrm>
            <a:custGeom>
              <a:avLst/>
              <a:gdLst/>
              <a:ahLst/>
              <a:cxnLst/>
              <a:rect l="l" t="t" r="r" b="b"/>
              <a:pathLst>
                <a:path w="1097" h="1188" extrusionOk="0">
                  <a:moveTo>
                    <a:pt x="548" y="1"/>
                  </a:moveTo>
                  <a:cubicBezTo>
                    <a:pt x="491" y="1"/>
                    <a:pt x="429" y="17"/>
                    <a:pt x="365" y="58"/>
                  </a:cubicBezTo>
                  <a:cubicBezTo>
                    <a:pt x="0" y="301"/>
                    <a:pt x="680" y="738"/>
                    <a:pt x="680" y="738"/>
                  </a:cubicBezTo>
                  <a:cubicBezTo>
                    <a:pt x="680" y="738"/>
                    <a:pt x="340" y="811"/>
                    <a:pt x="340" y="1030"/>
                  </a:cubicBezTo>
                  <a:cubicBezTo>
                    <a:pt x="349" y="1120"/>
                    <a:pt x="464" y="1188"/>
                    <a:pt x="597" y="1188"/>
                  </a:cubicBezTo>
                  <a:cubicBezTo>
                    <a:pt x="821" y="1188"/>
                    <a:pt x="1097" y="1000"/>
                    <a:pt x="1021" y="422"/>
                  </a:cubicBezTo>
                  <a:cubicBezTo>
                    <a:pt x="1021" y="422"/>
                    <a:pt x="835" y="1"/>
                    <a:pt x="54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-525509" y="1900921"/>
              <a:ext cx="20838" cy="20877"/>
            </a:xfrm>
            <a:custGeom>
              <a:avLst/>
              <a:gdLst/>
              <a:ahLst/>
              <a:cxnLst/>
              <a:rect l="l" t="t" r="r" b="b"/>
              <a:pathLst>
                <a:path w="535" h="536" extrusionOk="0">
                  <a:moveTo>
                    <a:pt x="462" y="1"/>
                  </a:moveTo>
                  <a:cubicBezTo>
                    <a:pt x="292" y="25"/>
                    <a:pt x="0" y="195"/>
                    <a:pt x="49" y="487"/>
                  </a:cubicBezTo>
                  <a:cubicBezTo>
                    <a:pt x="49" y="511"/>
                    <a:pt x="73" y="535"/>
                    <a:pt x="97" y="535"/>
                  </a:cubicBezTo>
                  <a:lnTo>
                    <a:pt x="122" y="535"/>
                  </a:lnTo>
                  <a:cubicBezTo>
                    <a:pt x="146" y="535"/>
                    <a:pt x="146" y="511"/>
                    <a:pt x="146" y="487"/>
                  </a:cubicBezTo>
                  <a:cubicBezTo>
                    <a:pt x="97" y="171"/>
                    <a:pt x="462" y="98"/>
                    <a:pt x="486" y="98"/>
                  </a:cubicBezTo>
                  <a:cubicBezTo>
                    <a:pt x="510" y="74"/>
                    <a:pt x="535" y="49"/>
                    <a:pt x="510" y="25"/>
                  </a:cubicBezTo>
                  <a:cubicBezTo>
                    <a:pt x="510" y="1"/>
                    <a:pt x="486" y="1"/>
                    <a:pt x="4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-540660" y="1899986"/>
              <a:ext cx="17060" cy="20838"/>
            </a:xfrm>
            <a:custGeom>
              <a:avLst/>
              <a:gdLst/>
              <a:ahLst/>
              <a:cxnLst/>
              <a:rect l="l" t="t" r="r" b="b"/>
              <a:pathLst>
                <a:path w="438" h="535" extrusionOk="0">
                  <a:moveTo>
                    <a:pt x="49" y="1"/>
                  </a:moveTo>
                  <a:cubicBezTo>
                    <a:pt x="1" y="1"/>
                    <a:pt x="1" y="25"/>
                    <a:pt x="1" y="49"/>
                  </a:cubicBezTo>
                  <a:cubicBezTo>
                    <a:pt x="1" y="98"/>
                    <a:pt x="25" y="98"/>
                    <a:pt x="49" y="98"/>
                  </a:cubicBezTo>
                  <a:cubicBezTo>
                    <a:pt x="98" y="98"/>
                    <a:pt x="146" y="122"/>
                    <a:pt x="195" y="146"/>
                  </a:cubicBezTo>
                  <a:cubicBezTo>
                    <a:pt x="292" y="243"/>
                    <a:pt x="341" y="365"/>
                    <a:pt x="341" y="511"/>
                  </a:cubicBezTo>
                  <a:cubicBezTo>
                    <a:pt x="341" y="535"/>
                    <a:pt x="365" y="535"/>
                    <a:pt x="389" y="535"/>
                  </a:cubicBezTo>
                  <a:cubicBezTo>
                    <a:pt x="414" y="535"/>
                    <a:pt x="438" y="511"/>
                    <a:pt x="438" y="486"/>
                  </a:cubicBezTo>
                  <a:cubicBezTo>
                    <a:pt x="438" y="341"/>
                    <a:pt x="365" y="171"/>
                    <a:pt x="243" y="73"/>
                  </a:cubicBezTo>
                  <a:cubicBezTo>
                    <a:pt x="195" y="25"/>
                    <a:pt x="122" y="1"/>
                    <a:pt x="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-653265" y="1974731"/>
              <a:ext cx="137260" cy="213874"/>
            </a:xfrm>
            <a:custGeom>
              <a:avLst/>
              <a:gdLst/>
              <a:ahLst/>
              <a:cxnLst/>
              <a:rect l="l" t="t" r="r" b="b"/>
              <a:pathLst>
                <a:path w="3524" h="5491" extrusionOk="0">
                  <a:moveTo>
                    <a:pt x="3353" y="1"/>
                  </a:moveTo>
                  <a:cubicBezTo>
                    <a:pt x="3329" y="25"/>
                    <a:pt x="3329" y="49"/>
                    <a:pt x="3329" y="73"/>
                  </a:cubicBezTo>
                  <a:cubicBezTo>
                    <a:pt x="3353" y="122"/>
                    <a:pt x="3377" y="171"/>
                    <a:pt x="3377" y="244"/>
                  </a:cubicBezTo>
                  <a:cubicBezTo>
                    <a:pt x="3377" y="268"/>
                    <a:pt x="3402" y="268"/>
                    <a:pt x="3426" y="268"/>
                  </a:cubicBezTo>
                  <a:cubicBezTo>
                    <a:pt x="3450" y="268"/>
                    <a:pt x="3475" y="244"/>
                    <a:pt x="3475" y="219"/>
                  </a:cubicBezTo>
                  <a:cubicBezTo>
                    <a:pt x="3450" y="98"/>
                    <a:pt x="3426" y="25"/>
                    <a:pt x="3426" y="25"/>
                  </a:cubicBezTo>
                  <a:cubicBezTo>
                    <a:pt x="3402" y="1"/>
                    <a:pt x="3377" y="1"/>
                    <a:pt x="3353" y="1"/>
                  </a:cubicBezTo>
                  <a:close/>
                  <a:moveTo>
                    <a:pt x="3465" y="377"/>
                  </a:moveTo>
                  <a:cubicBezTo>
                    <a:pt x="3438" y="377"/>
                    <a:pt x="3414" y="389"/>
                    <a:pt x="3426" y="414"/>
                  </a:cubicBezTo>
                  <a:cubicBezTo>
                    <a:pt x="3426" y="462"/>
                    <a:pt x="3426" y="535"/>
                    <a:pt x="3426" y="584"/>
                  </a:cubicBezTo>
                  <a:lnTo>
                    <a:pt x="3426" y="608"/>
                  </a:lnTo>
                  <a:cubicBezTo>
                    <a:pt x="3426" y="632"/>
                    <a:pt x="3450" y="656"/>
                    <a:pt x="3475" y="656"/>
                  </a:cubicBezTo>
                  <a:cubicBezTo>
                    <a:pt x="3499" y="656"/>
                    <a:pt x="3499" y="632"/>
                    <a:pt x="3523" y="632"/>
                  </a:cubicBezTo>
                  <a:lnTo>
                    <a:pt x="3523" y="584"/>
                  </a:lnTo>
                  <a:cubicBezTo>
                    <a:pt x="3523" y="535"/>
                    <a:pt x="3523" y="486"/>
                    <a:pt x="3523" y="414"/>
                  </a:cubicBezTo>
                  <a:cubicBezTo>
                    <a:pt x="3523" y="389"/>
                    <a:pt x="3493" y="377"/>
                    <a:pt x="3465" y="377"/>
                  </a:cubicBezTo>
                  <a:close/>
                  <a:moveTo>
                    <a:pt x="3450" y="754"/>
                  </a:moveTo>
                  <a:cubicBezTo>
                    <a:pt x="3426" y="754"/>
                    <a:pt x="3402" y="754"/>
                    <a:pt x="3402" y="778"/>
                  </a:cubicBezTo>
                  <a:cubicBezTo>
                    <a:pt x="3402" y="851"/>
                    <a:pt x="3377" y="899"/>
                    <a:pt x="3353" y="948"/>
                  </a:cubicBezTo>
                  <a:cubicBezTo>
                    <a:pt x="3329" y="972"/>
                    <a:pt x="3353" y="997"/>
                    <a:pt x="3377" y="1021"/>
                  </a:cubicBezTo>
                  <a:lnTo>
                    <a:pt x="3402" y="1021"/>
                  </a:lnTo>
                  <a:cubicBezTo>
                    <a:pt x="3426" y="1021"/>
                    <a:pt x="3426" y="997"/>
                    <a:pt x="3426" y="997"/>
                  </a:cubicBezTo>
                  <a:cubicBezTo>
                    <a:pt x="3450" y="924"/>
                    <a:pt x="3475" y="875"/>
                    <a:pt x="3499" y="802"/>
                  </a:cubicBezTo>
                  <a:cubicBezTo>
                    <a:pt x="3499" y="778"/>
                    <a:pt x="3475" y="754"/>
                    <a:pt x="3450" y="754"/>
                  </a:cubicBezTo>
                  <a:close/>
                  <a:moveTo>
                    <a:pt x="2576" y="899"/>
                  </a:moveTo>
                  <a:cubicBezTo>
                    <a:pt x="2503" y="924"/>
                    <a:pt x="2430" y="997"/>
                    <a:pt x="2406" y="1045"/>
                  </a:cubicBezTo>
                  <a:cubicBezTo>
                    <a:pt x="2406" y="1069"/>
                    <a:pt x="2406" y="1118"/>
                    <a:pt x="2430" y="1118"/>
                  </a:cubicBezTo>
                  <a:lnTo>
                    <a:pt x="2454" y="1118"/>
                  </a:lnTo>
                  <a:cubicBezTo>
                    <a:pt x="2479" y="1118"/>
                    <a:pt x="2479" y="1118"/>
                    <a:pt x="2503" y="1094"/>
                  </a:cubicBezTo>
                  <a:cubicBezTo>
                    <a:pt x="2503" y="1045"/>
                    <a:pt x="2551" y="1021"/>
                    <a:pt x="2600" y="997"/>
                  </a:cubicBezTo>
                  <a:cubicBezTo>
                    <a:pt x="2649" y="972"/>
                    <a:pt x="2624" y="899"/>
                    <a:pt x="2576" y="899"/>
                  </a:cubicBezTo>
                  <a:close/>
                  <a:moveTo>
                    <a:pt x="2722" y="948"/>
                  </a:moveTo>
                  <a:cubicBezTo>
                    <a:pt x="2697" y="972"/>
                    <a:pt x="2697" y="997"/>
                    <a:pt x="2722" y="1021"/>
                  </a:cubicBezTo>
                  <a:cubicBezTo>
                    <a:pt x="2770" y="1045"/>
                    <a:pt x="2794" y="1094"/>
                    <a:pt x="2819" y="1142"/>
                  </a:cubicBezTo>
                  <a:cubicBezTo>
                    <a:pt x="2843" y="1167"/>
                    <a:pt x="2843" y="1167"/>
                    <a:pt x="2867" y="1167"/>
                  </a:cubicBezTo>
                  <a:lnTo>
                    <a:pt x="2916" y="1191"/>
                  </a:lnTo>
                  <a:cubicBezTo>
                    <a:pt x="2916" y="1167"/>
                    <a:pt x="2940" y="1142"/>
                    <a:pt x="2916" y="1118"/>
                  </a:cubicBezTo>
                  <a:cubicBezTo>
                    <a:pt x="2892" y="1045"/>
                    <a:pt x="2843" y="997"/>
                    <a:pt x="2794" y="948"/>
                  </a:cubicBezTo>
                  <a:close/>
                  <a:moveTo>
                    <a:pt x="3268" y="1078"/>
                  </a:moveTo>
                  <a:cubicBezTo>
                    <a:pt x="3256" y="1078"/>
                    <a:pt x="3243" y="1082"/>
                    <a:pt x="3232" y="1094"/>
                  </a:cubicBezTo>
                  <a:cubicBezTo>
                    <a:pt x="3207" y="1142"/>
                    <a:pt x="3159" y="1167"/>
                    <a:pt x="3110" y="1215"/>
                  </a:cubicBezTo>
                  <a:cubicBezTo>
                    <a:pt x="3086" y="1215"/>
                    <a:pt x="3086" y="1239"/>
                    <a:pt x="3110" y="1264"/>
                  </a:cubicBezTo>
                  <a:cubicBezTo>
                    <a:pt x="3110" y="1288"/>
                    <a:pt x="3134" y="1288"/>
                    <a:pt x="3159" y="1288"/>
                  </a:cubicBezTo>
                  <a:cubicBezTo>
                    <a:pt x="3207" y="1264"/>
                    <a:pt x="3256" y="1215"/>
                    <a:pt x="3305" y="1167"/>
                  </a:cubicBezTo>
                  <a:cubicBezTo>
                    <a:pt x="3342" y="1129"/>
                    <a:pt x="3308" y="1078"/>
                    <a:pt x="3268" y="1078"/>
                  </a:cubicBezTo>
                  <a:close/>
                  <a:moveTo>
                    <a:pt x="2469" y="1197"/>
                  </a:moveTo>
                  <a:cubicBezTo>
                    <a:pt x="2460" y="1197"/>
                    <a:pt x="2454" y="1203"/>
                    <a:pt x="2454" y="1215"/>
                  </a:cubicBezTo>
                  <a:cubicBezTo>
                    <a:pt x="2430" y="1215"/>
                    <a:pt x="2406" y="1264"/>
                    <a:pt x="2430" y="1264"/>
                  </a:cubicBezTo>
                  <a:cubicBezTo>
                    <a:pt x="2479" y="1337"/>
                    <a:pt x="2527" y="1385"/>
                    <a:pt x="2600" y="1385"/>
                  </a:cubicBezTo>
                  <a:lnTo>
                    <a:pt x="2624" y="1410"/>
                  </a:lnTo>
                  <a:cubicBezTo>
                    <a:pt x="2649" y="1410"/>
                    <a:pt x="2673" y="1385"/>
                    <a:pt x="2673" y="1361"/>
                  </a:cubicBezTo>
                  <a:cubicBezTo>
                    <a:pt x="2673" y="1337"/>
                    <a:pt x="2649" y="1288"/>
                    <a:pt x="2624" y="1288"/>
                  </a:cubicBezTo>
                  <a:cubicBezTo>
                    <a:pt x="2576" y="1288"/>
                    <a:pt x="2527" y="1264"/>
                    <a:pt x="2503" y="1215"/>
                  </a:cubicBezTo>
                  <a:cubicBezTo>
                    <a:pt x="2491" y="1203"/>
                    <a:pt x="2479" y="1197"/>
                    <a:pt x="2469" y="1197"/>
                  </a:cubicBezTo>
                  <a:close/>
                  <a:moveTo>
                    <a:pt x="2958" y="1253"/>
                  </a:moveTo>
                  <a:cubicBezTo>
                    <a:pt x="2954" y="1253"/>
                    <a:pt x="2948" y="1256"/>
                    <a:pt x="2940" y="1264"/>
                  </a:cubicBezTo>
                  <a:cubicBezTo>
                    <a:pt x="2916" y="1264"/>
                    <a:pt x="2892" y="1264"/>
                    <a:pt x="2892" y="1288"/>
                  </a:cubicBezTo>
                  <a:lnTo>
                    <a:pt x="2794" y="1312"/>
                  </a:lnTo>
                  <a:cubicBezTo>
                    <a:pt x="2790" y="1310"/>
                    <a:pt x="2786" y="1309"/>
                    <a:pt x="2782" y="1309"/>
                  </a:cubicBezTo>
                  <a:cubicBezTo>
                    <a:pt x="2746" y="1309"/>
                    <a:pt x="2750" y="1410"/>
                    <a:pt x="2794" y="1410"/>
                  </a:cubicBezTo>
                  <a:cubicBezTo>
                    <a:pt x="2843" y="1410"/>
                    <a:pt x="2867" y="1385"/>
                    <a:pt x="2916" y="1385"/>
                  </a:cubicBezTo>
                  <a:cubicBezTo>
                    <a:pt x="2916" y="1410"/>
                    <a:pt x="2916" y="1458"/>
                    <a:pt x="2916" y="1482"/>
                  </a:cubicBezTo>
                  <a:cubicBezTo>
                    <a:pt x="2916" y="1507"/>
                    <a:pt x="2940" y="1531"/>
                    <a:pt x="2964" y="1531"/>
                  </a:cubicBezTo>
                  <a:lnTo>
                    <a:pt x="2989" y="1531"/>
                  </a:lnTo>
                  <a:cubicBezTo>
                    <a:pt x="3013" y="1531"/>
                    <a:pt x="3037" y="1507"/>
                    <a:pt x="3037" y="1482"/>
                  </a:cubicBezTo>
                  <a:cubicBezTo>
                    <a:pt x="3013" y="1434"/>
                    <a:pt x="3013" y="1410"/>
                    <a:pt x="3013" y="1361"/>
                  </a:cubicBezTo>
                  <a:cubicBezTo>
                    <a:pt x="3037" y="1361"/>
                    <a:pt x="3037" y="1337"/>
                    <a:pt x="3037" y="1312"/>
                  </a:cubicBezTo>
                  <a:cubicBezTo>
                    <a:pt x="3013" y="1288"/>
                    <a:pt x="3013" y="1264"/>
                    <a:pt x="2989" y="1264"/>
                  </a:cubicBezTo>
                  <a:cubicBezTo>
                    <a:pt x="2973" y="1264"/>
                    <a:pt x="2967" y="1253"/>
                    <a:pt x="2958" y="1253"/>
                  </a:cubicBezTo>
                  <a:close/>
                  <a:moveTo>
                    <a:pt x="2989" y="1628"/>
                  </a:moveTo>
                  <a:cubicBezTo>
                    <a:pt x="2964" y="1628"/>
                    <a:pt x="2940" y="1652"/>
                    <a:pt x="2940" y="1677"/>
                  </a:cubicBezTo>
                  <a:cubicBezTo>
                    <a:pt x="2916" y="1725"/>
                    <a:pt x="2916" y="1798"/>
                    <a:pt x="2892" y="1847"/>
                  </a:cubicBezTo>
                  <a:cubicBezTo>
                    <a:pt x="2892" y="1871"/>
                    <a:pt x="2916" y="1895"/>
                    <a:pt x="2940" y="1895"/>
                  </a:cubicBezTo>
                  <a:cubicBezTo>
                    <a:pt x="2964" y="1895"/>
                    <a:pt x="2989" y="1895"/>
                    <a:pt x="2989" y="1871"/>
                  </a:cubicBezTo>
                  <a:cubicBezTo>
                    <a:pt x="3013" y="1798"/>
                    <a:pt x="3013" y="1750"/>
                    <a:pt x="3037" y="1677"/>
                  </a:cubicBezTo>
                  <a:cubicBezTo>
                    <a:pt x="3037" y="1652"/>
                    <a:pt x="3013" y="1628"/>
                    <a:pt x="2989" y="1628"/>
                  </a:cubicBezTo>
                  <a:close/>
                  <a:moveTo>
                    <a:pt x="1628" y="1993"/>
                  </a:moveTo>
                  <a:cubicBezTo>
                    <a:pt x="1604" y="1993"/>
                    <a:pt x="1580" y="2017"/>
                    <a:pt x="1580" y="2041"/>
                  </a:cubicBezTo>
                  <a:cubicBezTo>
                    <a:pt x="1580" y="2065"/>
                    <a:pt x="1604" y="2090"/>
                    <a:pt x="1628" y="2090"/>
                  </a:cubicBezTo>
                  <a:cubicBezTo>
                    <a:pt x="1677" y="2090"/>
                    <a:pt x="1726" y="2090"/>
                    <a:pt x="1750" y="2114"/>
                  </a:cubicBezTo>
                  <a:lnTo>
                    <a:pt x="1823" y="2114"/>
                  </a:lnTo>
                  <a:cubicBezTo>
                    <a:pt x="1823" y="2114"/>
                    <a:pt x="1847" y="2114"/>
                    <a:pt x="1847" y="2090"/>
                  </a:cubicBezTo>
                  <a:cubicBezTo>
                    <a:pt x="1847" y="2065"/>
                    <a:pt x="1847" y="2041"/>
                    <a:pt x="1823" y="2017"/>
                  </a:cubicBezTo>
                  <a:lnTo>
                    <a:pt x="1798" y="2017"/>
                  </a:lnTo>
                  <a:cubicBezTo>
                    <a:pt x="1750" y="1993"/>
                    <a:pt x="1677" y="1993"/>
                    <a:pt x="1628" y="1993"/>
                  </a:cubicBezTo>
                  <a:close/>
                  <a:moveTo>
                    <a:pt x="2892" y="1993"/>
                  </a:moveTo>
                  <a:cubicBezTo>
                    <a:pt x="2867" y="1993"/>
                    <a:pt x="2843" y="1993"/>
                    <a:pt x="2819" y="2017"/>
                  </a:cubicBezTo>
                  <a:cubicBezTo>
                    <a:pt x="2794" y="2065"/>
                    <a:pt x="2770" y="2114"/>
                    <a:pt x="2722" y="2163"/>
                  </a:cubicBezTo>
                  <a:cubicBezTo>
                    <a:pt x="2722" y="2187"/>
                    <a:pt x="2722" y="2211"/>
                    <a:pt x="2722" y="2235"/>
                  </a:cubicBezTo>
                  <a:lnTo>
                    <a:pt x="2794" y="2235"/>
                  </a:lnTo>
                  <a:cubicBezTo>
                    <a:pt x="2843" y="2187"/>
                    <a:pt x="2867" y="2114"/>
                    <a:pt x="2916" y="2065"/>
                  </a:cubicBezTo>
                  <a:cubicBezTo>
                    <a:pt x="2916" y="2041"/>
                    <a:pt x="2916" y="2017"/>
                    <a:pt x="2892" y="1993"/>
                  </a:cubicBezTo>
                  <a:close/>
                  <a:moveTo>
                    <a:pt x="1968" y="2144"/>
                  </a:moveTo>
                  <a:cubicBezTo>
                    <a:pt x="1956" y="2144"/>
                    <a:pt x="1944" y="2150"/>
                    <a:pt x="1944" y="2163"/>
                  </a:cubicBezTo>
                  <a:cubicBezTo>
                    <a:pt x="1920" y="2163"/>
                    <a:pt x="1920" y="2211"/>
                    <a:pt x="1944" y="2211"/>
                  </a:cubicBezTo>
                  <a:cubicBezTo>
                    <a:pt x="1993" y="2260"/>
                    <a:pt x="2017" y="2284"/>
                    <a:pt x="2066" y="2333"/>
                  </a:cubicBezTo>
                  <a:lnTo>
                    <a:pt x="2114" y="2333"/>
                  </a:lnTo>
                  <a:cubicBezTo>
                    <a:pt x="2114" y="2357"/>
                    <a:pt x="2139" y="2357"/>
                    <a:pt x="2139" y="2357"/>
                  </a:cubicBezTo>
                  <a:cubicBezTo>
                    <a:pt x="2163" y="2333"/>
                    <a:pt x="2163" y="2308"/>
                    <a:pt x="2139" y="2284"/>
                  </a:cubicBezTo>
                  <a:cubicBezTo>
                    <a:pt x="2114" y="2235"/>
                    <a:pt x="2066" y="2187"/>
                    <a:pt x="1993" y="2163"/>
                  </a:cubicBezTo>
                  <a:cubicBezTo>
                    <a:pt x="1993" y="2150"/>
                    <a:pt x="1981" y="2144"/>
                    <a:pt x="1968" y="2144"/>
                  </a:cubicBezTo>
                  <a:close/>
                  <a:moveTo>
                    <a:pt x="1531" y="2114"/>
                  </a:moveTo>
                  <a:cubicBezTo>
                    <a:pt x="1507" y="2114"/>
                    <a:pt x="1483" y="2138"/>
                    <a:pt x="1483" y="2163"/>
                  </a:cubicBezTo>
                  <a:cubicBezTo>
                    <a:pt x="1483" y="2235"/>
                    <a:pt x="1507" y="2308"/>
                    <a:pt x="1555" y="2357"/>
                  </a:cubicBezTo>
                  <a:cubicBezTo>
                    <a:pt x="1555" y="2357"/>
                    <a:pt x="1580" y="2381"/>
                    <a:pt x="1604" y="2381"/>
                  </a:cubicBezTo>
                  <a:cubicBezTo>
                    <a:pt x="1604" y="2381"/>
                    <a:pt x="1628" y="2381"/>
                    <a:pt x="1628" y="2357"/>
                  </a:cubicBezTo>
                  <a:cubicBezTo>
                    <a:pt x="1653" y="2357"/>
                    <a:pt x="1653" y="2308"/>
                    <a:pt x="1628" y="2308"/>
                  </a:cubicBezTo>
                  <a:cubicBezTo>
                    <a:pt x="1580" y="2260"/>
                    <a:pt x="1580" y="2211"/>
                    <a:pt x="1555" y="2163"/>
                  </a:cubicBezTo>
                  <a:cubicBezTo>
                    <a:pt x="1580" y="2138"/>
                    <a:pt x="1555" y="2114"/>
                    <a:pt x="1531" y="2114"/>
                  </a:cubicBezTo>
                  <a:close/>
                  <a:moveTo>
                    <a:pt x="2637" y="2266"/>
                  </a:moveTo>
                  <a:cubicBezTo>
                    <a:pt x="2624" y="2266"/>
                    <a:pt x="2612" y="2272"/>
                    <a:pt x="2600" y="2284"/>
                  </a:cubicBezTo>
                  <a:cubicBezTo>
                    <a:pt x="2551" y="2308"/>
                    <a:pt x="2503" y="2333"/>
                    <a:pt x="2454" y="2357"/>
                  </a:cubicBezTo>
                  <a:cubicBezTo>
                    <a:pt x="2406" y="2381"/>
                    <a:pt x="2406" y="2406"/>
                    <a:pt x="2430" y="2430"/>
                  </a:cubicBezTo>
                  <a:cubicBezTo>
                    <a:pt x="2430" y="2454"/>
                    <a:pt x="2430" y="2454"/>
                    <a:pt x="2454" y="2454"/>
                  </a:cubicBezTo>
                  <a:lnTo>
                    <a:pt x="2503" y="2430"/>
                  </a:lnTo>
                  <a:cubicBezTo>
                    <a:pt x="2551" y="2406"/>
                    <a:pt x="2600" y="2381"/>
                    <a:pt x="2673" y="2333"/>
                  </a:cubicBezTo>
                  <a:cubicBezTo>
                    <a:pt x="2673" y="2333"/>
                    <a:pt x="2673" y="2284"/>
                    <a:pt x="2673" y="2284"/>
                  </a:cubicBezTo>
                  <a:cubicBezTo>
                    <a:pt x="2661" y="2272"/>
                    <a:pt x="2649" y="2266"/>
                    <a:pt x="2637" y="2266"/>
                  </a:cubicBezTo>
                  <a:close/>
                  <a:moveTo>
                    <a:pt x="1748" y="2395"/>
                  </a:moveTo>
                  <a:cubicBezTo>
                    <a:pt x="1726" y="2395"/>
                    <a:pt x="1701" y="2413"/>
                    <a:pt x="1701" y="2430"/>
                  </a:cubicBezTo>
                  <a:cubicBezTo>
                    <a:pt x="1677" y="2454"/>
                    <a:pt x="1701" y="2478"/>
                    <a:pt x="1726" y="2478"/>
                  </a:cubicBezTo>
                  <a:cubicBezTo>
                    <a:pt x="1774" y="2527"/>
                    <a:pt x="1847" y="2527"/>
                    <a:pt x="1920" y="2551"/>
                  </a:cubicBezTo>
                  <a:cubicBezTo>
                    <a:pt x="1968" y="2527"/>
                    <a:pt x="1968" y="2478"/>
                    <a:pt x="1920" y="2454"/>
                  </a:cubicBezTo>
                  <a:cubicBezTo>
                    <a:pt x="1871" y="2454"/>
                    <a:pt x="1823" y="2430"/>
                    <a:pt x="1774" y="2406"/>
                  </a:cubicBezTo>
                  <a:cubicBezTo>
                    <a:pt x="1767" y="2398"/>
                    <a:pt x="1758" y="2395"/>
                    <a:pt x="1748" y="2395"/>
                  </a:cubicBezTo>
                  <a:close/>
                  <a:moveTo>
                    <a:pt x="2208" y="2395"/>
                  </a:moveTo>
                  <a:cubicBezTo>
                    <a:pt x="2201" y="2395"/>
                    <a:pt x="2194" y="2398"/>
                    <a:pt x="2187" y="2406"/>
                  </a:cubicBezTo>
                  <a:cubicBezTo>
                    <a:pt x="2163" y="2406"/>
                    <a:pt x="2139" y="2430"/>
                    <a:pt x="2139" y="2454"/>
                  </a:cubicBezTo>
                  <a:lnTo>
                    <a:pt x="2090" y="2454"/>
                  </a:lnTo>
                  <a:cubicBezTo>
                    <a:pt x="2066" y="2454"/>
                    <a:pt x="2041" y="2478"/>
                    <a:pt x="2041" y="2503"/>
                  </a:cubicBezTo>
                  <a:cubicBezTo>
                    <a:pt x="2041" y="2527"/>
                    <a:pt x="2066" y="2551"/>
                    <a:pt x="2090" y="2551"/>
                  </a:cubicBezTo>
                  <a:lnTo>
                    <a:pt x="2187" y="2551"/>
                  </a:lnTo>
                  <a:cubicBezTo>
                    <a:pt x="2187" y="2551"/>
                    <a:pt x="2187" y="2576"/>
                    <a:pt x="2187" y="2600"/>
                  </a:cubicBezTo>
                  <a:lnTo>
                    <a:pt x="2187" y="2624"/>
                  </a:lnTo>
                  <a:cubicBezTo>
                    <a:pt x="2163" y="2648"/>
                    <a:pt x="2187" y="2673"/>
                    <a:pt x="2211" y="2673"/>
                  </a:cubicBezTo>
                  <a:lnTo>
                    <a:pt x="2236" y="2673"/>
                  </a:lnTo>
                  <a:cubicBezTo>
                    <a:pt x="2260" y="2673"/>
                    <a:pt x="2260" y="2648"/>
                    <a:pt x="2260" y="2624"/>
                  </a:cubicBezTo>
                  <a:lnTo>
                    <a:pt x="2260" y="2600"/>
                  </a:lnTo>
                  <a:cubicBezTo>
                    <a:pt x="2260" y="2576"/>
                    <a:pt x="2260" y="2551"/>
                    <a:pt x="2260" y="2527"/>
                  </a:cubicBezTo>
                  <a:lnTo>
                    <a:pt x="2284" y="2527"/>
                  </a:lnTo>
                  <a:cubicBezTo>
                    <a:pt x="2333" y="2478"/>
                    <a:pt x="2309" y="2430"/>
                    <a:pt x="2260" y="2430"/>
                  </a:cubicBezTo>
                  <a:lnTo>
                    <a:pt x="2236" y="2430"/>
                  </a:lnTo>
                  <a:cubicBezTo>
                    <a:pt x="2236" y="2413"/>
                    <a:pt x="2224" y="2395"/>
                    <a:pt x="2208" y="2395"/>
                  </a:cubicBezTo>
                  <a:close/>
                  <a:moveTo>
                    <a:pt x="2158" y="2774"/>
                  </a:moveTo>
                  <a:cubicBezTo>
                    <a:pt x="2147" y="2774"/>
                    <a:pt x="2139" y="2780"/>
                    <a:pt x="2139" y="2794"/>
                  </a:cubicBezTo>
                  <a:cubicBezTo>
                    <a:pt x="2090" y="2843"/>
                    <a:pt x="2066" y="2891"/>
                    <a:pt x="2041" y="2940"/>
                  </a:cubicBezTo>
                  <a:cubicBezTo>
                    <a:pt x="2017" y="2964"/>
                    <a:pt x="2017" y="2989"/>
                    <a:pt x="2041" y="3013"/>
                  </a:cubicBezTo>
                  <a:lnTo>
                    <a:pt x="2090" y="3013"/>
                  </a:lnTo>
                  <a:cubicBezTo>
                    <a:pt x="2139" y="2964"/>
                    <a:pt x="2187" y="2916"/>
                    <a:pt x="2211" y="2843"/>
                  </a:cubicBezTo>
                  <a:cubicBezTo>
                    <a:pt x="2229" y="2808"/>
                    <a:pt x="2185" y="2774"/>
                    <a:pt x="2158" y="2774"/>
                  </a:cubicBezTo>
                  <a:close/>
                  <a:moveTo>
                    <a:pt x="1943" y="3045"/>
                  </a:moveTo>
                  <a:cubicBezTo>
                    <a:pt x="1934" y="3045"/>
                    <a:pt x="1926" y="3050"/>
                    <a:pt x="1920" y="3061"/>
                  </a:cubicBezTo>
                  <a:cubicBezTo>
                    <a:pt x="1871" y="3086"/>
                    <a:pt x="1798" y="3134"/>
                    <a:pt x="1750" y="3183"/>
                  </a:cubicBezTo>
                  <a:cubicBezTo>
                    <a:pt x="1701" y="3207"/>
                    <a:pt x="1726" y="3256"/>
                    <a:pt x="1774" y="3256"/>
                  </a:cubicBezTo>
                  <a:lnTo>
                    <a:pt x="1798" y="3256"/>
                  </a:lnTo>
                  <a:cubicBezTo>
                    <a:pt x="1798" y="3256"/>
                    <a:pt x="1823" y="3256"/>
                    <a:pt x="1823" y="3231"/>
                  </a:cubicBezTo>
                  <a:cubicBezTo>
                    <a:pt x="1871" y="3207"/>
                    <a:pt x="1920" y="3159"/>
                    <a:pt x="1968" y="3134"/>
                  </a:cubicBezTo>
                  <a:cubicBezTo>
                    <a:pt x="2006" y="3097"/>
                    <a:pt x="1971" y="3045"/>
                    <a:pt x="1943" y="3045"/>
                  </a:cubicBezTo>
                  <a:close/>
                  <a:moveTo>
                    <a:pt x="1634" y="3269"/>
                  </a:moveTo>
                  <a:cubicBezTo>
                    <a:pt x="1623" y="3269"/>
                    <a:pt x="1612" y="3272"/>
                    <a:pt x="1604" y="3280"/>
                  </a:cubicBezTo>
                  <a:lnTo>
                    <a:pt x="1580" y="3304"/>
                  </a:lnTo>
                  <a:lnTo>
                    <a:pt x="1458" y="3377"/>
                  </a:lnTo>
                  <a:cubicBezTo>
                    <a:pt x="1434" y="3377"/>
                    <a:pt x="1434" y="3402"/>
                    <a:pt x="1434" y="3426"/>
                  </a:cubicBezTo>
                  <a:cubicBezTo>
                    <a:pt x="1434" y="3450"/>
                    <a:pt x="1458" y="3450"/>
                    <a:pt x="1483" y="3450"/>
                  </a:cubicBezTo>
                  <a:lnTo>
                    <a:pt x="1507" y="3450"/>
                  </a:lnTo>
                  <a:lnTo>
                    <a:pt x="1653" y="3377"/>
                  </a:lnTo>
                  <a:lnTo>
                    <a:pt x="1677" y="3353"/>
                  </a:lnTo>
                  <a:cubicBezTo>
                    <a:pt x="1701" y="3329"/>
                    <a:pt x="1701" y="3304"/>
                    <a:pt x="1677" y="3280"/>
                  </a:cubicBezTo>
                  <a:cubicBezTo>
                    <a:pt x="1677" y="3280"/>
                    <a:pt x="1655" y="3269"/>
                    <a:pt x="1634" y="3269"/>
                  </a:cubicBezTo>
                  <a:close/>
                  <a:moveTo>
                    <a:pt x="1303" y="3461"/>
                  </a:moveTo>
                  <a:cubicBezTo>
                    <a:pt x="1292" y="3461"/>
                    <a:pt x="1278" y="3465"/>
                    <a:pt x="1264" y="3474"/>
                  </a:cubicBezTo>
                  <a:lnTo>
                    <a:pt x="1118" y="3572"/>
                  </a:lnTo>
                  <a:cubicBezTo>
                    <a:pt x="1094" y="3572"/>
                    <a:pt x="1094" y="3620"/>
                    <a:pt x="1118" y="3620"/>
                  </a:cubicBezTo>
                  <a:cubicBezTo>
                    <a:pt x="1118" y="3644"/>
                    <a:pt x="1143" y="3644"/>
                    <a:pt x="1167" y="3644"/>
                  </a:cubicBezTo>
                  <a:lnTo>
                    <a:pt x="1337" y="3547"/>
                  </a:lnTo>
                  <a:cubicBezTo>
                    <a:pt x="1376" y="3528"/>
                    <a:pt x="1352" y="3461"/>
                    <a:pt x="1303" y="3461"/>
                  </a:cubicBezTo>
                  <a:close/>
                  <a:moveTo>
                    <a:pt x="1006" y="3651"/>
                  </a:moveTo>
                  <a:cubicBezTo>
                    <a:pt x="997" y="3651"/>
                    <a:pt x="985" y="3657"/>
                    <a:pt x="972" y="3669"/>
                  </a:cubicBezTo>
                  <a:lnTo>
                    <a:pt x="802" y="3766"/>
                  </a:lnTo>
                  <a:cubicBezTo>
                    <a:pt x="778" y="3766"/>
                    <a:pt x="778" y="3814"/>
                    <a:pt x="802" y="3839"/>
                  </a:cubicBezTo>
                  <a:lnTo>
                    <a:pt x="851" y="3839"/>
                  </a:lnTo>
                  <a:cubicBezTo>
                    <a:pt x="900" y="3814"/>
                    <a:pt x="972" y="3766"/>
                    <a:pt x="1021" y="3742"/>
                  </a:cubicBezTo>
                  <a:cubicBezTo>
                    <a:pt x="1045" y="3717"/>
                    <a:pt x="1045" y="3693"/>
                    <a:pt x="1021" y="3669"/>
                  </a:cubicBezTo>
                  <a:cubicBezTo>
                    <a:pt x="1021" y="3657"/>
                    <a:pt x="1015" y="3651"/>
                    <a:pt x="1006" y="3651"/>
                  </a:cubicBezTo>
                  <a:close/>
                  <a:moveTo>
                    <a:pt x="657" y="3863"/>
                  </a:moveTo>
                  <a:lnTo>
                    <a:pt x="487" y="3985"/>
                  </a:lnTo>
                  <a:cubicBezTo>
                    <a:pt x="487" y="4009"/>
                    <a:pt x="487" y="4033"/>
                    <a:pt x="487" y="4057"/>
                  </a:cubicBezTo>
                  <a:lnTo>
                    <a:pt x="560" y="4057"/>
                  </a:lnTo>
                  <a:lnTo>
                    <a:pt x="705" y="3936"/>
                  </a:lnTo>
                  <a:cubicBezTo>
                    <a:pt x="730" y="3912"/>
                    <a:pt x="730" y="3887"/>
                    <a:pt x="705" y="3863"/>
                  </a:cubicBezTo>
                  <a:close/>
                  <a:moveTo>
                    <a:pt x="385" y="4101"/>
                  </a:moveTo>
                  <a:cubicBezTo>
                    <a:pt x="379" y="4101"/>
                    <a:pt x="372" y="4103"/>
                    <a:pt x="365" y="4106"/>
                  </a:cubicBezTo>
                  <a:cubicBezTo>
                    <a:pt x="317" y="4155"/>
                    <a:pt x="268" y="4203"/>
                    <a:pt x="219" y="4252"/>
                  </a:cubicBezTo>
                  <a:cubicBezTo>
                    <a:pt x="219" y="4276"/>
                    <a:pt x="219" y="4300"/>
                    <a:pt x="219" y="4325"/>
                  </a:cubicBezTo>
                  <a:lnTo>
                    <a:pt x="292" y="4325"/>
                  </a:lnTo>
                  <a:cubicBezTo>
                    <a:pt x="341" y="4276"/>
                    <a:pt x="389" y="4227"/>
                    <a:pt x="438" y="4179"/>
                  </a:cubicBezTo>
                  <a:cubicBezTo>
                    <a:pt x="459" y="4158"/>
                    <a:pt x="426" y="4101"/>
                    <a:pt x="385" y="4101"/>
                  </a:cubicBezTo>
                  <a:close/>
                  <a:moveTo>
                    <a:pt x="137" y="4379"/>
                  </a:moveTo>
                  <a:cubicBezTo>
                    <a:pt x="128" y="4379"/>
                    <a:pt x="122" y="4385"/>
                    <a:pt x="122" y="4397"/>
                  </a:cubicBezTo>
                  <a:cubicBezTo>
                    <a:pt x="74" y="4470"/>
                    <a:pt x="49" y="4519"/>
                    <a:pt x="25" y="4592"/>
                  </a:cubicBezTo>
                  <a:cubicBezTo>
                    <a:pt x="25" y="4616"/>
                    <a:pt x="25" y="4640"/>
                    <a:pt x="49" y="4640"/>
                  </a:cubicBezTo>
                  <a:lnTo>
                    <a:pt x="98" y="4640"/>
                  </a:lnTo>
                  <a:cubicBezTo>
                    <a:pt x="98" y="4640"/>
                    <a:pt x="122" y="4640"/>
                    <a:pt x="122" y="4616"/>
                  </a:cubicBezTo>
                  <a:cubicBezTo>
                    <a:pt x="147" y="4568"/>
                    <a:pt x="171" y="4495"/>
                    <a:pt x="195" y="4446"/>
                  </a:cubicBezTo>
                  <a:cubicBezTo>
                    <a:pt x="195" y="4422"/>
                    <a:pt x="195" y="4397"/>
                    <a:pt x="171" y="4397"/>
                  </a:cubicBezTo>
                  <a:cubicBezTo>
                    <a:pt x="159" y="4385"/>
                    <a:pt x="147" y="4379"/>
                    <a:pt x="137" y="4379"/>
                  </a:cubicBezTo>
                  <a:close/>
                  <a:moveTo>
                    <a:pt x="49" y="4738"/>
                  </a:moveTo>
                  <a:cubicBezTo>
                    <a:pt x="25" y="4738"/>
                    <a:pt x="1" y="4762"/>
                    <a:pt x="1" y="4786"/>
                  </a:cubicBezTo>
                  <a:cubicBezTo>
                    <a:pt x="1" y="4859"/>
                    <a:pt x="25" y="4908"/>
                    <a:pt x="25" y="4981"/>
                  </a:cubicBezTo>
                  <a:cubicBezTo>
                    <a:pt x="49" y="5005"/>
                    <a:pt x="49" y="5005"/>
                    <a:pt x="74" y="5005"/>
                  </a:cubicBezTo>
                  <a:lnTo>
                    <a:pt x="98" y="5005"/>
                  </a:lnTo>
                  <a:cubicBezTo>
                    <a:pt x="122" y="5005"/>
                    <a:pt x="122" y="4981"/>
                    <a:pt x="122" y="4956"/>
                  </a:cubicBezTo>
                  <a:cubicBezTo>
                    <a:pt x="98" y="4908"/>
                    <a:pt x="98" y="4835"/>
                    <a:pt x="98" y="4786"/>
                  </a:cubicBezTo>
                  <a:cubicBezTo>
                    <a:pt x="98" y="4762"/>
                    <a:pt x="74" y="4738"/>
                    <a:pt x="49" y="4738"/>
                  </a:cubicBezTo>
                  <a:close/>
                  <a:moveTo>
                    <a:pt x="144" y="5092"/>
                  </a:moveTo>
                  <a:cubicBezTo>
                    <a:pt x="136" y="5092"/>
                    <a:pt x="129" y="5095"/>
                    <a:pt x="122" y="5102"/>
                  </a:cubicBezTo>
                  <a:cubicBezTo>
                    <a:pt x="98" y="5102"/>
                    <a:pt x="98" y="5151"/>
                    <a:pt x="98" y="5175"/>
                  </a:cubicBezTo>
                  <a:cubicBezTo>
                    <a:pt x="147" y="5223"/>
                    <a:pt x="171" y="5272"/>
                    <a:pt x="219" y="5321"/>
                  </a:cubicBezTo>
                  <a:cubicBezTo>
                    <a:pt x="219" y="5345"/>
                    <a:pt x="244" y="5345"/>
                    <a:pt x="244" y="5345"/>
                  </a:cubicBezTo>
                  <a:lnTo>
                    <a:pt x="292" y="5345"/>
                  </a:lnTo>
                  <a:cubicBezTo>
                    <a:pt x="292" y="5321"/>
                    <a:pt x="292" y="5296"/>
                    <a:pt x="292" y="5272"/>
                  </a:cubicBezTo>
                  <a:cubicBezTo>
                    <a:pt x="244" y="5223"/>
                    <a:pt x="219" y="5175"/>
                    <a:pt x="195" y="5126"/>
                  </a:cubicBezTo>
                  <a:cubicBezTo>
                    <a:pt x="178" y="5109"/>
                    <a:pt x="161" y="5092"/>
                    <a:pt x="144" y="5092"/>
                  </a:cubicBezTo>
                  <a:close/>
                  <a:moveTo>
                    <a:pt x="365" y="5400"/>
                  </a:moveTo>
                  <a:cubicBezTo>
                    <a:pt x="353" y="5400"/>
                    <a:pt x="341" y="5406"/>
                    <a:pt x="341" y="5418"/>
                  </a:cubicBezTo>
                  <a:cubicBezTo>
                    <a:pt x="317" y="5442"/>
                    <a:pt x="317" y="5466"/>
                    <a:pt x="341" y="5491"/>
                  </a:cubicBezTo>
                  <a:lnTo>
                    <a:pt x="389" y="5491"/>
                  </a:lnTo>
                  <a:cubicBezTo>
                    <a:pt x="414" y="5466"/>
                    <a:pt x="414" y="5442"/>
                    <a:pt x="389" y="5418"/>
                  </a:cubicBezTo>
                  <a:cubicBezTo>
                    <a:pt x="389" y="5406"/>
                    <a:pt x="377" y="5400"/>
                    <a:pt x="365" y="540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" name="Google Shape;55;p2"/>
          <p:cNvGrpSpPr/>
          <p:nvPr/>
        </p:nvGrpSpPr>
        <p:grpSpPr>
          <a:xfrm rot="8903269">
            <a:off x="-62368" y="122449"/>
            <a:ext cx="1100970" cy="787622"/>
            <a:chOff x="1202177" y="4613417"/>
            <a:chExt cx="528376" cy="377938"/>
          </a:xfrm>
        </p:grpSpPr>
        <p:sp>
          <p:nvSpPr>
            <p:cNvPr id="56" name="Google Shape;56;p2"/>
            <p:cNvSpPr/>
            <p:nvPr/>
          </p:nvSpPr>
          <p:spPr>
            <a:xfrm>
              <a:off x="1564214" y="4671691"/>
              <a:ext cx="166339" cy="48340"/>
            </a:xfrm>
            <a:custGeom>
              <a:avLst/>
              <a:gdLst/>
              <a:ahLst/>
              <a:cxnLst/>
              <a:rect l="l" t="t" r="r" b="b"/>
              <a:pathLst>
                <a:path w="1507" h="438" extrusionOk="0">
                  <a:moveTo>
                    <a:pt x="1409" y="1"/>
                  </a:moveTo>
                  <a:lnTo>
                    <a:pt x="73" y="316"/>
                  </a:lnTo>
                  <a:cubicBezTo>
                    <a:pt x="25" y="316"/>
                    <a:pt x="0" y="341"/>
                    <a:pt x="25" y="389"/>
                  </a:cubicBezTo>
                  <a:cubicBezTo>
                    <a:pt x="25" y="414"/>
                    <a:pt x="49" y="438"/>
                    <a:pt x="73" y="438"/>
                  </a:cubicBezTo>
                  <a:lnTo>
                    <a:pt x="98" y="438"/>
                  </a:lnTo>
                  <a:lnTo>
                    <a:pt x="1434" y="122"/>
                  </a:lnTo>
                  <a:cubicBezTo>
                    <a:pt x="1506" y="122"/>
                    <a:pt x="1482" y="1"/>
                    <a:pt x="140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1602846" y="4613417"/>
              <a:ext cx="60708" cy="176363"/>
            </a:xfrm>
            <a:custGeom>
              <a:avLst/>
              <a:gdLst/>
              <a:ahLst/>
              <a:cxnLst/>
              <a:rect l="l" t="t" r="r" b="b"/>
              <a:pathLst>
                <a:path w="550" h="1598" extrusionOk="0">
                  <a:moveTo>
                    <a:pt x="77" y="0"/>
                  </a:moveTo>
                  <a:cubicBezTo>
                    <a:pt x="39" y="0"/>
                    <a:pt x="0" y="32"/>
                    <a:pt x="15" y="91"/>
                  </a:cubicBezTo>
                  <a:lnTo>
                    <a:pt x="403" y="1573"/>
                  </a:lnTo>
                  <a:cubicBezTo>
                    <a:pt x="428" y="1597"/>
                    <a:pt x="452" y="1597"/>
                    <a:pt x="476" y="1597"/>
                  </a:cubicBezTo>
                  <a:lnTo>
                    <a:pt x="501" y="1597"/>
                  </a:lnTo>
                  <a:cubicBezTo>
                    <a:pt x="525" y="1597"/>
                    <a:pt x="549" y="1549"/>
                    <a:pt x="525" y="1525"/>
                  </a:cubicBezTo>
                  <a:lnTo>
                    <a:pt x="136" y="43"/>
                  </a:lnTo>
                  <a:cubicBezTo>
                    <a:pt x="127" y="14"/>
                    <a:pt x="102" y="0"/>
                    <a:pt x="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1582978" y="4629421"/>
              <a:ext cx="104638" cy="138950"/>
            </a:xfrm>
            <a:custGeom>
              <a:avLst/>
              <a:gdLst/>
              <a:ahLst/>
              <a:cxnLst/>
              <a:rect l="l" t="t" r="r" b="b"/>
              <a:pathLst>
                <a:path w="948" h="1259" extrusionOk="0">
                  <a:moveTo>
                    <a:pt x="875" y="1"/>
                  </a:moveTo>
                  <a:cubicBezTo>
                    <a:pt x="857" y="1"/>
                    <a:pt x="838" y="7"/>
                    <a:pt x="826" y="19"/>
                  </a:cubicBezTo>
                  <a:lnTo>
                    <a:pt x="25" y="1161"/>
                  </a:lnTo>
                  <a:cubicBezTo>
                    <a:pt x="0" y="1185"/>
                    <a:pt x="0" y="1234"/>
                    <a:pt x="49" y="1258"/>
                  </a:cubicBezTo>
                  <a:lnTo>
                    <a:pt x="122" y="1258"/>
                  </a:lnTo>
                  <a:lnTo>
                    <a:pt x="924" y="92"/>
                  </a:lnTo>
                  <a:cubicBezTo>
                    <a:pt x="948" y="68"/>
                    <a:pt x="948" y="19"/>
                    <a:pt x="924" y="19"/>
                  </a:cubicBezTo>
                  <a:cubicBezTo>
                    <a:pt x="911" y="7"/>
                    <a:pt x="893" y="1"/>
                    <a:pt x="87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1548982" y="4644430"/>
              <a:ext cx="160158" cy="102419"/>
            </a:xfrm>
            <a:custGeom>
              <a:avLst/>
              <a:gdLst/>
              <a:ahLst/>
              <a:cxnLst/>
              <a:rect l="l" t="t" r="r" b="b"/>
              <a:pathLst>
                <a:path w="1451" h="928" extrusionOk="0">
                  <a:moveTo>
                    <a:pt x="115" y="1"/>
                  </a:moveTo>
                  <a:cubicBezTo>
                    <a:pt x="51" y="1"/>
                    <a:pt x="0" y="83"/>
                    <a:pt x="65" y="126"/>
                  </a:cubicBezTo>
                  <a:lnTo>
                    <a:pt x="1329" y="928"/>
                  </a:lnTo>
                  <a:lnTo>
                    <a:pt x="1377" y="928"/>
                  </a:lnTo>
                  <a:cubicBezTo>
                    <a:pt x="1426" y="928"/>
                    <a:pt x="1450" y="831"/>
                    <a:pt x="1402" y="806"/>
                  </a:cubicBezTo>
                  <a:lnTo>
                    <a:pt x="138" y="5"/>
                  </a:lnTo>
                  <a:cubicBezTo>
                    <a:pt x="130" y="2"/>
                    <a:pt x="123" y="1"/>
                    <a:pt x="1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1202177" y="4673346"/>
              <a:ext cx="177156" cy="151310"/>
            </a:xfrm>
            <a:custGeom>
              <a:avLst/>
              <a:gdLst/>
              <a:ahLst/>
              <a:cxnLst/>
              <a:rect l="l" t="t" r="r" b="b"/>
              <a:pathLst>
                <a:path w="1605" h="1371" extrusionOk="0">
                  <a:moveTo>
                    <a:pt x="924" y="131"/>
                  </a:moveTo>
                  <a:cubicBezTo>
                    <a:pt x="1216" y="131"/>
                    <a:pt x="1458" y="374"/>
                    <a:pt x="1483" y="690"/>
                  </a:cubicBezTo>
                  <a:cubicBezTo>
                    <a:pt x="1483" y="1019"/>
                    <a:pt x="1204" y="1248"/>
                    <a:pt x="911" y="1248"/>
                  </a:cubicBezTo>
                  <a:cubicBezTo>
                    <a:pt x="771" y="1248"/>
                    <a:pt x="629" y="1196"/>
                    <a:pt x="511" y="1079"/>
                  </a:cubicBezTo>
                  <a:cubicBezTo>
                    <a:pt x="171" y="739"/>
                    <a:pt x="414" y="131"/>
                    <a:pt x="924" y="131"/>
                  </a:cubicBezTo>
                  <a:close/>
                  <a:moveTo>
                    <a:pt x="907" y="1"/>
                  </a:moveTo>
                  <a:cubicBezTo>
                    <a:pt x="740" y="1"/>
                    <a:pt x="571" y="63"/>
                    <a:pt x="438" y="204"/>
                  </a:cubicBezTo>
                  <a:cubicBezTo>
                    <a:pt x="1" y="641"/>
                    <a:pt x="317" y="1370"/>
                    <a:pt x="924" y="1370"/>
                  </a:cubicBezTo>
                  <a:cubicBezTo>
                    <a:pt x="1288" y="1370"/>
                    <a:pt x="1604" y="1079"/>
                    <a:pt x="1604" y="690"/>
                  </a:cubicBezTo>
                  <a:cubicBezTo>
                    <a:pt x="1604" y="278"/>
                    <a:pt x="1258" y="1"/>
                    <a:pt x="9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1419143" y="4894566"/>
              <a:ext cx="115344" cy="96790"/>
            </a:xfrm>
            <a:custGeom>
              <a:avLst/>
              <a:gdLst/>
              <a:ahLst/>
              <a:cxnLst/>
              <a:rect l="l" t="t" r="r" b="b"/>
              <a:pathLst>
                <a:path w="1045" h="877" extrusionOk="0">
                  <a:moveTo>
                    <a:pt x="583" y="124"/>
                  </a:moveTo>
                  <a:cubicBezTo>
                    <a:pt x="753" y="124"/>
                    <a:pt x="899" y="269"/>
                    <a:pt x="899" y="439"/>
                  </a:cubicBezTo>
                  <a:cubicBezTo>
                    <a:pt x="899" y="622"/>
                    <a:pt x="741" y="747"/>
                    <a:pt x="587" y="747"/>
                  </a:cubicBezTo>
                  <a:cubicBezTo>
                    <a:pt x="515" y="747"/>
                    <a:pt x="443" y="720"/>
                    <a:pt x="389" y="658"/>
                  </a:cubicBezTo>
                  <a:cubicBezTo>
                    <a:pt x="195" y="464"/>
                    <a:pt x="316" y="124"/>
                    <a:pt x="583" y="124"/>
                  </a:cubicBezTo>
                  <a:close/>
                  <a:moveTo>
                    <a:pt x="584" y="0"/>
                  </a:moveTo>
                  <a:cubicBezTo>
                    <a:pt x="473" y="0"/>
                    <a:pt x="361" y="38"/>
                    <a:pt x="268" y="124"/>
                  </a:cubicBezTo>
                  <a:cubicBezTo>
                    <a:pt x="0" y="415"/>
                    <a:pt x="195" y="877"/>
                    <a:pt x="583" y="877"/>
                  </a:cubicBezTo>
                  <a:cubicBezTo>
                    <a:pt x="826" y="877"/>
                    <a:pt x="1021" y="682"/>
                    <a:pt x="1045" y="439"/>
                  </a:cubicBezTo>
                  <a:cubicBezTo>
                    <a:pt x="1045" y="175"/>
                    <a:pt x="820" y="0"/>
                    <a:pt x="5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2" name="Google Shape;62;p2"/>
          <p:cNvGrpSpPr/>
          <p:nvPr/>
        </p:nvGrpSpPr>
        <p:grpSpPr>
          <a:xfrm>
            <a:off x="7532342" y="1264395"/>
            <a:ext cx="2525833" cy="1610805"/>
            <a:chOff x="7239867" y="1514545"/>
            <a:chExt cx="2525833" cy="1610805"/>
          </a:xfrm>
        </p:grpSpPr>
        <p:grpSp>
          <p:nvGrpSpPr>
            <p:cNvPr id="63" name="Google Shape;63;p2"/>
            <p:cNvGrpSpPr/>
            <p:nvPr/>
          </p:nvGrpSpPr>
          <p:grpSpPr>
            <a:xfrm>
              <a:off x="7346663" y="1514545"/>
              <a:ext cx="2419037" cy="1551678"/>
              <a:chOff x="7410211" y="1555302"/>
              <a:chExt cx="2355440" cy="1510884"/>
            </a:xfrm>
          </p:grpSpPr>
          <p:grpSp>
            <p:nvGrpSpPr>
              <p:cNvPr id="64" name="Google Shape;64;p2"/>
              <p:cNvGrpSpPr/>
              <p:nvPr/>
            </p:nvGrpSpPr>
            <p:grpSpPr>
              <a:xfrm>
                <a:off x="7410211" y="1555302"/>
                <a:ext cx="2355440" cy="1510884"/>
                <a:chOff x="761258" y="2062480"/>
                <a:chExt cx="1646470" cy="1056119"/>
              </a:xfrm>
            </p:grpSpPr>
            <p:sp>
              <p:nvSpPr>
                <p:cNvPr id="65" name="Google Shape;65;p2"/>
                <p:cNvSpPr/>
                <p:nvPr/>
              </p:nvSpPr>
              <p:spPr>
                <a:xfrm rot="-1481318">
                  <a:off x="1087094" y="2126891"/>
                  <a:ext cx="430227" cy="556678"/>
                </a:xfrm>
                <a:prstGeom prst="ellipse">
                  <a:avLst/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" name="Google Shape;66;p2"/>
                <p:cNvSpPr/>
                <p:nvPr/>
              </p:nvSpPr>
              <p:spPr>
                <a:xfrm>
                  <a:off x="1415418" y="2201127"/>
                  <a:ext cx="557700" cy="492600"/>
                </a:xfrm>
                <a:prstGeom prst="ellipse">
                  <a:avLst/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7" name="Google Shape;67;p2"/>
                <p:cNvSpPr/>
                <p:nvPr/>
              </p:nvSpPr>
              <p:spPr>
                <a:xfrm>
                  <a:off x="761258" y="2379293"/>
                  <a:ext cx="492600" cy="492600"/>
                </a:xfrm>
                <a:prstGeom prst="ellipse">
                  <a:avLst/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8" name="Google Shape;68;p2"/>
                <p:cNvSpPr/>
                <p:nvPr/>
              </p:nvSpPr>
              <p:spPr>
                <a:xfrm>
                  <a:off x="899445" y="2606080"/>
                  <a:ext cx="469500" cy="469500"/>
                </a:xfrm>
                <a:prstGeom prst="ellipse">
                  <a:avLst/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9" name="Google Shape;69;p2"/>
                <p:cNvSpPr/>
                <p:nvPr/>
              </p:nvSpPr>
              <p:spPr>
                <a:xfrm>
                  <a:off x="1250808" y="2594534"/>
                  <a:ext cx="492600" cy="492600"/>
                </a:xfrm>
                <a:prstGeom prst="ellipse">
                  <a:avLst/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0" name="Google Shape;70;p2"/>
                <p:cNvSpPr/>
                <p:nvPr/>
              </p:nvSpPr>
              <p:spPr>
                <a:xfrm rot="-2967336">
                  <a:off x="1706888" y="2475460"/>
                  <a:ext cx="622580" cy="492779"/>
                </a:xfrm>
                <a:prstGeom prst="ellipse">
                  <a:avLst/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71" name="Google Shape;71;p2"/>
              <p:cNvSpPr/>
              <p:nvPr/>
            </p:nvSpPr>
            <p:spPr>
              <a:xfrm>
                <a:off x="7933212" y="2119383"/>
                <a:ext cx="704700" cy="7047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" name="Google Shape;72;p2"/>
              <p:cNvSpPr/>
              <p:nvPr/>
            </p:nvSpPr>
            <p:spPr>
              <a:xfrm>
                <a:off x="8386462" y="2119383"/>
                <a:ext cx="704700" cy="7047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73" name="Google Shape;73;p2"/>
            <p:cNvSpPr/>
            <p:nvPr/>
          </p:nvSpPr>
          <p:spPr>
            <a:xfrm>
              <a:off x="7239867" y="1792171"/>
              <a:ext cx="2256600" cy="1333178"/>
            </a:xfrm>
            <a:custGeom>
              <a:avLst/>
              <a:gdLst/>
              <a:ahLst/>
              <a:cxnLst/>
              <a:rect l="l" t="t" r="r" b="b"/>
              <a:pathLst>
                <a:path w="4957" h="2929" extrusionOk="0">
                  <a:moveTo>
                    <a:pt x="1215" y="718"/>
                  </a:moveTo>
                  <a:cubicBezTo>
                    <a:pt x="1312" y="743"/>
                    <a:pt x="1337" y="767"/>
                    <a:pt x="1361" y="815"/>
                  </a:cubicBezTo>
                  <a:cubicBezTo>
                    <a:pt x="1361" y="840"/>
                    <a:pt x="1312" y="888"/>
                    <a:pt x="1288" y="913"/>
                  </a:cubicBezTo>
                  <a:cubicBezTo>
                    <a:pt x="1264" y="913"/>
                    <a:pt x="1264" y="937"/>
                    <a:pt x="1215" y="937"/>
                  </a:cubicBezTo>
                  <a:cubicBezTo>
                    <a:pt x="1215" y="864"/>
                    <a:pt x="1215" y="815"/>
                    <a:pt x="1215" y="743"/>
                  </a:cubicBezTo>
                  <a:lnTo>
                    <a:pt x="1215" y="718"/>
                  </a:lnTo>
                  <a:close/>
                  <a:moveTo>
                    <a:pt x="2527" y="475"/>
                  </a:moveTo>
                  <a:cubicBezTo>
                    <a:pt x="2624" y="597"/>
                    <a:pt x="2673" y="767"/>
                    <a:pt x="2624" y="937"/>
                  </a:cubicBezTo>
                  <a:cubicBezTo>
                    <a:pt x="2601" y="983"/>
                    <a:pt x="2567" y="1007"/>
                    <a:pt x="2530" y="1007"/>
                  </a:cubicBezTo>
                  <a:cubicBezTo>
                    <a:pt x="2489" y="1007"/>
                    <a:pt x="2444" y="977"/>
                    <a:pt x="2405" y="913"/>
                  </a:cubicBezTo>
                  <a:cubicBezTo>
                    <a:pt x="2333" y="767"/>
                    <a:pt x="2381" y="573"/>
                    <a:pt x="2527" y="475"/>
                  </a:cubicBezTo>
                  <a:close/>
                  <a:moveTo>
                    <a:pt x="3984" y="1010"/>
                  </a:moveTo>
                  <a:lnTo>
                    <a:pt x="3984" y="1010"/>
                  </a:lnTo>
                  <a:cubicBezTo>
                    <a:pt x="4009" y="1107"/>
                    <a:pt x="3984" y="1228"/>
                    <a:pt x="3936" y="1326"/>
                  </a:cubicBezTo>
                  <a:cubicBezTo>
                    <a:pt x="3912" y="1350"/>
                    <a:pt x="3912" y="1350"/>
                    <a:pt x="3887" y="1350"/>
                  </a:cubicBezTo>
                  <a:cubicBezTo>
                    <a:pt x="3863" y="1350"/>
                    <a:pt x="3839" y="1326"/>
                    <a:pt x="3814" y="1326"/>
                  </a:cubicBezTo>
                  <a:cubicBezTo>
                    <a:pt x="3766" y="1277"/>
                    <a:pt x="3766" y="1277"/>
                    <a:pt x="3766" y="1204"/>
                  </a:cubicBezTo>
                  <a:cubicBezTo>
                    <a:pt x="3790" y="1131"/>
                    <a:pt x="3863" y="1058"/>
                    <a:pt x="3984" y="1010"/>
                  </a:cubicBezTo>
                  <a:close/>
                  <a:moveTo>
                    <a:pt x="1045" y="1860"/>
                  </a:moveTo>
                  <a:cubicBezTo>
                    <a:pt x="948" y="1957"/>
                    <a:pt x="851" y="2030"/>
                    <a:pt x="754" y="2079"/>
                  </a:cubicBezTo>
                  <a:cubicBezTo>
                    <a:pt x="778" y="1982"/>
                    <a:pt x="875" y="1909"/>
                    <a:pt x="972" y="1860"/>
                  </a:cubicBezTo>
                  <a:close/>
                  <a:moveTo>
                    <a:pt x="3159" y="1957"/>
                  </a:moveTo>
                  <a:cubicBezTo>
                    <a:pt x="3159" y="1957"/>
                    <a:pt x="3183" y="1957"/>
                    <a:pt x="3231" y="2006"/>
                  </a:cubicBezTo>
                  <a:cubicBezTo>
                    <a:pt x="3280" y="2054"/>
                    <a:pt x="3304" y="2152"/>
                    <a:pt x="3280" y="2224"/>
                  </a:cubicBezTo>
                  <a:cubicBezTo>
                    <a:pt x="3159" y="2127"/>
                    <a:pt x="3159" y="2006"/>
                    <a:pt x="3159" y="1957"/>
                  </a:cubicBezTo>
                  <a:close/>
                  <a:moveTo>
                    <a:pt x="1701" y="2030"/>
                  </a:moveTo>
                  <a:cubicBezTo>
                    <a:pt x="1750" y="2054"/>
                    <a:pt x="1798" y="2079"/>
                    <a:pt x="1822" y="2127"/>
                  </a:cubicBezTo>
                  <a:cubicBezTo>
                    <a:pt x="1847" y="2249"/>
                    <a:pt x="1822" y="2346"/>
                    <a:pt x="1774" y="2443"/>
                  </a:cubicBezTo>
                  <a:cubicBezTo>
                    <a:pt x="1677" y="2346"/>
                    <a:pt x="1628" y="2200"/>
                    <a:pt x="1652" y="2054"/>
                  </a:cubicBezTo>
                  <a:cubicBezTo>
                    <a:pt x="1652" y="2030"/>
                    <a:pt x="1677" y="2030"/>
                    <a:pt x="1677" y="2030"/>
                  </a:cubicBezTo>
                  <a:close/>
                  <a:moveTo>
                    <a:pt x="1688" y="116"/>
                  </a:moveTo>
                  <a:cubicBezTo>
                    <a:pt x="1796" y="116"/>
                    <a:pt x="1923" y="140"/>
                    <a:pt x="2065" y="184"/>
                  </a:cubicBezTo>
                  <a:cubicBezTo>
                    <a:pt x="2211" y="232"/>
                    <a:pt x="2333" y="305"/>
                    <a:pt x="2454" y="427"/>
                  </a:cubicBezTo>
                  <a:cubicBezTo>
                    <a:pt x="2284" y="548"/>
                    <a:pt x="2235" y="791"/>
                    <a:pt x="2333" y="961"/>
                  </a:cubicBezTo>
                  <a:cubicBezTo>
                    <a:pt x="2430" y="1083"/>
                    <a:pt x="2503" y="1131"/>
                    <a:pt x="2551" y="1131"/>
                  </a:cubicBezTo>
                  <a:cubicBezTo>
                    <a:pt x="2648" y="1107"/>
                    <a:pt x="2721" y="1058"/>
                    <a:pt x="2746" y="986"/>
                  </a:cubicBezTo>
                  <a:cubicBezTo>
                    <a:pt x="2794" y="791"/>
                    <a:pt x="2746" y="573"/>
                    <a:pt x="2624" y="427"/>
                  </a:cubicBezTo>
                  <a:cubicBezTo>
                    <a:pt x="2818" y="305"/>
                    <a:pt x="3061" y="232"/>
                    <a:pt x="3304" y="232"/>
                  </a:cubicBezTo>
                  <a:lnTo>
                    <a:pt x="3450" y="232"/>
                  </a:lnTo>
                  <a:cubicBezTo>
                    <a:pt x="3742" y="330"/>
                    <a:pt x="3960" y="597"/>
                    <a:pt x="3984" y="888"/>
                  </a:cubicBezTo>
                  <a:cubicBezTo>
                    <a:pt x="3839" y="937"/>
                    <a:pt x="3717" y="1034"/>
                    <a:pt x="3693" y="1180"/>
                  </a:cubicBezTo>
                  <a:cubicBezTo>
                    <a:pt x="3669" y="1277"/>
                    <a:pt x="3693" y="1350"/>
                    <a:pt x="3766" y="1423"/>
                  </a:cubicBezTo>
                  <a:cubicBezTo>
                    <a:pt x="3802" y="1459"/>
                    <a:pt x="3845" y="1477"/>
                    <a:pt x="3887" y="1477"/>
                  </a:cubicBezTo>
                  <a:cubicBezTo>
                    <a:pt x="3930" y="1477"/>
                    <a:pt x="3972" y="1459"/>
                    <a:pt x="4009" y="1423"/>
                  </a:cubicBezTo>
                  <a:cubicBezTo>
                    <a:pt x="4082" y="1277"/>
                    <a:pt x="4106" y="1131"/>
                    <a:pt x="4082" y="986"/>
                  </a:cubicBezTo>
                  <a:cubicBezTo>
                    <a:pt x="4130" y="986"/>
                    <a:pt x="4203" y="961"/>
                    <a:pt x="4252" y="961"/>
                  </a:cubicBezTo>
                  <a:cubicBezTo>
                    <a:pt x="4470" y="961"/>
                    <a:pt x="4640" y="1083"/>
                    <a:pt x="4738" y="1277"/>
                  </a:cubicBezTo>
                  <a:cubicBezTo>
                    <a:pt x="4835" y="1544"/>
                    <a:pt x="4810" y="1836"/>
                    <a:pt x="4665" y="2079"/>
                  </a:cubicBezTo>
                  <a:cubicBezTo>
                    <a:pt x="4483" y="2341"/>
                    <a:pt x="4201" y="2486"/>
                    <a:pt x="3902" y="2486"/>
                  </a:cubicBezTo>
                  <a:cubicBezTo>
                    <a:pt x="3841" y="2486"/>
                    <a:pt x="3779" y="2480"/>
                    <a:pt x="3717" y="2467"/>
                  </a:cubicBezTo>
                  <a:cubicBezTo>
                    <a:pt x="3572" y="2443"/>
                    <a:pt x="3450" y="2370"/>
                    <a:pt x="3353" y="2297"/>
                  </a:cubicBezTo>
                  <a:cubicBezTo>
                    <a:pt x="3401" y="2176"/>
                    <a:pt x="3377" y="2030"/>
                    <a:pt x="3304" y="1933"/>
                  </a:cubicBezTo>
                  <a:cubicBezTo>
                    <a:pt x="3244" y="1884"/>
                    <a:pt x="3189" y="1860"/>
                    <a:pt x="3143" y="1860"/>
                  </a:cubicBezTo>
                  <a:cubicBezTo>
                    <a:pt x="3098" y="1860"/>
                    <a:pt x="3061" y="1884"/>
                    <a:pt x="3037" y="1933"/>
                  </a:cubicBezTo>
                  <a:cubicBezTo>
                    <a:pt x="3037" y="2103"/>
                    <a:pt x="3086" y="2249"/>
                    <a:pt x="3231" y="2322"/>
                  </a:cubicBezTo>
                  <a:cubicBezTo>
                    <a:pt x="3071" y="2620"/>
                    <a:pt x="2781" y="2809"/>
                    <a:pt x="2442" y="2809"/>
                  </a:cubicBezTo>
                  <a:cubicBezTo>
                    <a:pt x="2422" y="2809"/>
                    <a:pt x="2402" y="2809"/>
                    <a:pt x="2381" y="2807"/>
                  </a:cubicBezTo>
                  <a:cubicBezTo>
                    <a:pt x="2187" y="2807"/>
                    <a:pt x="1968" y="2686"/>
                    <a:pt x="1847" y="2516"/>
                  </a:cubicBezTo>
                  <a:cubicBezTo>
                    <a:pt x="1920" y="2394"/>
                    <a:pt x="1968" y="2249"/>
                    <a:pt x="1920" y="2103"/>
                  </a:cubicBezTo>
                  <a:cubicBezTo>
                    <a:pt x="1895" y="2030"/>
                    <a:pt x="1822" y="1957"/>
                    <a:pt x="1725" y="1933"/>
                  </a:cubicBezTo>
                  <a:cubicBezTo>
                    <a:pt x="1712" y="1928"/>
                    <a:pt x="1699" y="1926"/>
                    <a:pt x="1685" y="1926"/>
                  </a:cubicBezTo>
                  <a:cubicBezTo>
                    <a:pt x="1627" y="1926"/>
                    <a:pt x="1575" y="1966"/>
                    <a:pt x="1555" y="2006"/>
                  </a:cubicBezTo>
                  <a:cubicBezTo>
                    <a:pt x="1531" y="2200"/>
                    <a:pt x="1580" y="2394"/>
                    <a:pt x="1725" y="2540"/>
                  </a:cubicBezTo>
                  <a:cubicBezTo>
                    <a:pt x="1604" y="2662"/>
                    <a:pt x="1434" y="2735"/>
                    <a:pt x="1264" y="2759"/>
                  </a:cubicBezTo>
                  <a:lnTo>
                    <a:pt x="1191" y="2759"/>
                  </a:lnTo>
                  <a:cubicBezTo>
                    <a:pt x="1045" y="2759"/>
                    <a:pt x="924" y="2686"/>
                    <a:pt x="826" y="2589"/>
                  </a:cubicBezTo>
                  <a:cubicBezTo>
                    <a:pt x="729" y="2467"/>
                    <a:pt x="705" y="2346"/>
                    <a:pt x="729" y="2224"/>
                  </a:cubicBezTo>
                  <a:cubicBezTo>
                    <a:pt x="924" y="2152"/>
                    <a:pt x="1167" y="1957"/>
                    <a:pt x="1142" y="1836"/>
                  </a:cubicBezTo>
                  <a:cubicBezTo>
                    <a:pt x="1142" y="1801"/>
                    <a:pt x="1118" y="1767"/>
                    <a:pt x="1052" y="1767"/>
                  </a:cubicBezTo>
                  <a:cubicBezTo>
                    <a:pt x="1025" y="1767"/>
                    <a:pt x="991" y="1773"/>
                    <a:pt x="948" y="1787"/>
                  </a:cubicBezTo>
                  <a:cubicBezTo>
                    <a:pt x="802" y="1836"/>
                    <a:pt x="681" y="1982"/>
                    <a:pt x="656" y="2152"/>
                  </a:cubicBezTo>
                  <a:cubicBezTo>
                    <a:pt x="638" y="2154"/>
                    <a:pt x="621" y="2155"/>
                    <a:pt x="603" y="2155"/>
                  </a:cubicBezTo>
                  <a:cubicBezTo>
                    <a:pt x="414" y="2155"/>
                    <a:pt x="286" y="2032"/>
                    <a:pt x="219" y="1787"/>
                  </a:cubicBezTo>
                  <a:cubicBezTo>
                    <a:pt x="98" y="1520"/>
                    <a:pt x="122" y="1228"/>
                    <a:pt x="243" y="961"/>
                  </a:cubicBezTo>
                  <a:cubicBezTo>
                    <a:pt x="389" y="791"/>
                    <a:pt x="608" y="694"/>
                    <a:pt x="851" y="694"/>
                  </a:cubicBezTo>
                  <a:lnTo>
                    <a:pt x="1142" y="694"/>
                  </a:lnTo>
                  <a:lnTo>
                    <a:pt x="1142" y="743"/>
                  </a:lnTo>
                  <a:cubicBezTo>
                    <a:pt x="1118" y="840"/>
                    <a:pt x="1142" y="937"/>
                    <a:pt x="1191" y="1010"/>
                  </a:cubicBezTo>
                  <a:cubicBezTo>
                    <a:pt x="1204" y="1036"/>
                    <a:pt x="1232" y="1056"/>
                    <a:pt x="1271" y="1056"/>
                  </a:cubicBezTo>
                  <a:cubicBezTo>
                    <a:pt x="1302" y="1056"/>
                    <a:pt x="1341" y="1043"/>
                    <a:pt x="1385" y="1010"/>
                  </a:cubicBezTo>
                  <a:cubicBezTo>
                    <a:pt x="1482" y="913"/>
                    <a:pt x="1507" y="888"/>
                    <a:pt x="1482" y="791"/>
                  </a:cubicBezTo>
                  <a:cubicBezTo>
                    <a:pt x="1458" y="718"/>
                    <a:pt x="1385" y="645"/>
                    <a:pt x="1239" y="621"/>
                  </a:cubicBezTo>
                  <a:cubicBezTo>
                    <a:pt x="1239" y="475"/>
                    <a:pt x="1288" y="330"/>
                    <a:pt x="1385" y="232"/>
                  </a:cubicBezTo>
                  <a:cubicBezTo>
                    <a:pt x="1452" y="152"/>
                    <a:pt x="1556" y="116"/>
                    <a:pt x="1688" y="116"/>
                  </a:cubicBezTo>
                  <a:close/>
                  <a:moveTo>
                    <a:pt x="1650" y="1"/>
                  </a:moveTo>
                  <a:cubicBezTo>
                    <a:pt x="1501" y="1"/>
                    <a:pt x="1380" y="43"/>
                    <a:pt x="1288" y="135"/>
                  </a:cubicBezTo>
                  <a:cubicBezTo>
                    <a:pt x="1191" y="257"/>
                    <a:pt x="1118" y="427"/>
                    <a:pt x="1118" y="597"/>
                  </a:cubicBezTo>
                  <a:cubicBezTo>
                    <a:pt x="1069" y="585"/>
                    <a:pt x="1021" y="579"/>
                    <a:pt x="972" y="579"/>
                  </a:cubicBezTo>
                  <a:cubicBezTo>
                    <a:pt x="924" y="579"/>
                    <a:pt x="875" y="585"/>
                    <a:pt x="826" y="597"/>
                  </a:cubicBezTo>
                  <a:cubicBezTo>
                    <a:pt x="559" y="597"/>
                    <a:pt x="316" y="694"/>
                    <a:pt x="146" y="888"/>
                  </a:cubicBezTo>
                  <a:cubicBezTo>
                    <a:pt x="1" y="1180"/>
                    <a:pt x="1" y="1520"/>
                    <a:pt x="122" y="1811"/>
                  </a:cubicBezTo>
                  <a:cubicBezTo>
                    <a:pt x="219" y="2152"/>
                    <a:pt x="414" y="2224"/>
                    <a:pt x="559" y="2224"/>
                  </a:cubicBezTo>
                  <a:lnTo>
                    <a:pt x="608" y="2224"/>
                  </a:lnTo>
                  <a:cubicBezTo>
                    <a:pt x="608" y="2394"/>
                    <a:pt x="656" y="2540"/>
                    <a:pt x="754" y="2637"/>
                  </a:cubicBezTo>
                  <a:cubicBezTo>
                    <a:pt x="851" y="2783"/>
                    <a:pt x="1021" y="2856"/>
                    <a:pt x="1191" y="2856"/>
                  </a:cubicBezTo>
                  <a:lnTo>
                    <a:pt x="1264" y="2856"/>
                  </a:lnTo>
                  <a:cubicBezTo>
                    <a:pt x="1458" y="2832"/>
                    <a:pt x="1652" y="2759"/>
                    <a:pt x="1774" y="2613"/>
                  </a:cubicBezTo>
                  <a:cubicBezTo>
                    <a:pt x="1944" y="2783"/>
                    <a:pt x="2163" y="2905"/>
                    <a:pt x="2381" y="2929"/>
                  </a:cubicBezTo>
                  <a:lnTo>
                    <a:pt x="2430" y="2929"/>
                  </a:lnTo>
                  <a:cubicBezTo>
                    <a:pt x="2794" y="2905"/>
                    <a:pt x="3134" y="2710"/>
                    <a:pt x="3304" y="2394"/>
                  </a:cubicBezTo>
                  <a:cubicBezTo>
                    <a:pt x="3426" y="2467"/>
                    <a:pt x="3547" y="2516"/>
                    <a:pt x="3693" y="2540"/>
                  </a:cubicBezTo>
                  <a:cubicBezTo>
                    <a:pt x="3766" y="2559"/>
                    <a:pt x="3841" y="2567"/>
                    <a:pt x="3916" y="2567"/>
                  </a:cubicBezTo>
                  <a:cubicBezTo>
                    <a:pt x="4239" y="2567"/>
                    <a:pt x="4560" y="2403"/>
                    <a:pt x="4738" y="2127"/>
                  </a:cubicBezTo>
                  <a:cubicBezTo>
                    <a:pt x="4932" y="1860"/>
                    <a:pt x="4956" y="1496"/>
                    <a:pt x="4835" y="1204"/>
                  </a:cubicBezTo>
                  <a:cubicBezTo>
                    <a:pt x="4738" y="986"/>
                    <a:pt x="4495" y="840"/>
                    <a:pt x="4252" y="840"/>
                  </a:cubicBezTo>
                  <a:cubicBezTo>
                    <a:pt x="4203" y="840"/>
                    <a:pt x="4130" y="840"/>
                    <a:pt x="4057" y="864"/>
                  </a:cubicBezTo>
                  <a:cubicBezTo>
                    <a:pt x="4033" y="500"/>
                    <a:pt x="3790" y="232"/>
                    <a:pt x="3450" y="135"/>
                  </a:cubicBezTo>
                  <a:cubicBezTo>
                    <a:pt x="3426" y="123"/>
                    <a:pt x="3395" y="117"/>
                    <a:pt x="3365" y="117"/>
                  </a:cubicBezTo>
                  <a:cubicBezTo>
                    <a:pt x="3335" y="117"/>
                    <a:pt x="3304" y="123"/>
                    <a:pt x="3280" y="135"/>
                  </a:cubicBezTo>
                  <a:cubicBezTo>
                    <a:pt x="3013" y="135"/>
                    <a:pt x="2746" y="208"/>
                    <a:pt x="2527" y="330"/>
                  </a:cubicBezTo>
                  <a:cubicBezTo>
                    <a:pt x="2405" y="232"/>
                    <a:pt x="2235" y="135"/>
                    <a:pt x="2090" y="87"/>
                  </a:cubicBezTo>
                  <a:cubicBezTo>
                    <a:pt x="1923" y="31"/>
                    <a:pt x="1776" y="1"/>
                    <a:pt x="1650" y="1"/>
                  </a:cubicBezTo>
                  <a:close/>
                </a:path>
              </a:pathLst>
            </a:custGeom>
            <a:solidFill>
              <a:srgbClr val="261C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4" name="Google Shape;74;p2"/>
          <p:cNvSpPr/>
          <p:nvPr/>
        </p:nvSpPr>
        <p:spPr>
          <a:xfrm>
            <a:off x="-49275" y="4823551"/>
            <a:ext cx="1603944" cy="369024"/>
          </a:xfrm>
          <a:custGeom>
            <a:avLst/>
            <a:gdLst/>
            <a:ahLst/>
            <a:cxnLst/>
            <a:rect l="l" t="t" r="r" b="b"/>
            <a:pathLst>
              <a:path w="7289" h="1677" extrusionOk="0">
                <a:moveTo>
                  <a:pt x="2819" y="1"/>
                </a:moveTo>
                <a:lnTo>
                  <a:pt x="2114" y="1191"/>
                </a:lnTo>
                <a:lnTo>
                  <a:pt x="1604" y="268"/>
                </a:lnTo>
                <a:lnTo>
                  <a:pt x="1118" y="1361"/>
                </a:lnTo>
                <a:lnTo>
                  <a:pt x="584" y="754"/>
                </a:lnTo>
                <a:lnTo>
                  <a:pt x="1" y="1677"/>
                </a:lnTo>
                <a:lnTo>
                  <a:pt x="7289" y="1677"/>
                </a:lnTo>
                <a:lnTo>
                  <a:pt x="6657" y="559"/>
                </a:lnTo>
                <a:lnTo>
                  <a:pt x="6001" y="1191"/>
                </a:lnTo>
                <a:lnTo>
                  <a:pt x="5394" y="268"/>
                </a:lnTo>
                <a:lnTo>
                  <a:pt x="4738" y="1191"/>
                </a:lnTo>
                <a:lnTo>
                  <a:pt x="4252" y="1"/>
                </a:lnTo>
                <a:lnTo>
                  <a:pt x="3353" y="1118"/>
                </a:lnTo>
                <a:lnTo>
                  <a:pt x="2819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2"/>
          <p:cNvSpPr/>
          <p:nvPr/>
        </p:nvSpPr>
        <p:spPr>
          <a:xfrm>
            <a:off x="1506177" y="4960727"/>
            <a:ext cx="1065936" cy="231849"/>
          </a:xfrm>
          <a:custGeom>
            <a:avLst/>
            <a:gdLst/>
            <a:ahLst/>
            <a:cxnLst/>
            <a:rect l="l" t="t" r="r" b="b"/>
            <a:pathLst>
              <a:path w="6147" h="1337" extrusionOk="0">
                <a:moveTo>
                  <a:pt x="2842" y="1"/>
                </a:moveTo>
                <a:lnTo>
                  <a:pt x="2259" y="924"/>
                </a:lnTo>
                <a:lnTo>
                  <a:pt x="1676" y="171"/>
                </a:lnTo>
                <a:lnTo>
                  <a:pt x="1191" y="972"/>
                </a:lnTo>
                <a:lnTo>
                  <a:pt x="535" y="365"/>
                </a:lnTo>
                <a:lnTo>
                  <a:pt x="0" y="1337"/>
                </a:lnTo>
                <a:lnTo>
                  <a:pt x="6146" y="1337"/>
                </a:lnTo>
                <a:lnTo>
                  <a:pt x="5587" y="268"/>
                </a:lnTo>
                <a:lnTo>
                  <a:pt x="4956" y="948"/>
                </a:lnTo>
                <a:cubicBezTo>
                  <a:pt x="4954" y="953"/>
                  <a:pt x="4951" y="956"/>
                  <a:pt x="4946" y="956"/>
                </a:cubicBezTo>
                <a:cubicBezTo>
                  <a:pt x="4857" y="956"/>
                  <a:pt x="4227" y="195"/>
                  <a:pt x="4227" y="195"/>
                </a:cubicBezTo>
                <a:lnTo>
                  <a:pt x="3620" y="900"/>
                </a:lnTo>
                <a:lnTo>
                  <a:pt x="284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2"/>
          <p:cNvSpPr/>
          <p:nvPr/>
        </p:nvSpPr>
        <p:spPr>
          <a:xfrm>
            <a:off x="6003929" y="4843706"/>
            <a:ext cx="1603952" cy="348870"/>
          </a:xfrm>
          <a:custGeom>
            <a:avLst/>
            <a:gdLst/>
            <a:ahLst/>
            <a:cxnLst/>
            <a:rect l="l" t="t" r="r" b="b"/>
            <a:pathLst>
              <a:path w="6147" h="1337" extrusionOk="0">
                <a:moveTo>
                  <a:pt x="2842" y="1"/>
                </a:moveTo>
                <a:lnTo>
                  <a:pt x="2259" y="924"/>
                </a:lnTo>
                <a:lnTo>
                  <a:pt x="1676" y="171"/>
                </a:lnTo>
                <a:lnTo>
                  <a:pt x="1191" y="972"/>
                </a:lnTo>
                <a:lnTo>
                  <a:pt x="535" y="365"/>
                </a:lnTo>
                <a:lnTo>
                  <a:pt x="0" y="1337"/>
                </a:lnTo>
                <a:lnTo>
                  <a:pt x="6146" y="1337"/>
                </a:lnTo>
                <a:lnTo>
                  <a:pt x="5587" y="268"/>
                </a:lnTo>
                <a:lnTo>
                  <a:pt x="4956" y="948"/>
                </a:lnTo>
                <a:cubicBezTo>
                  <a:pt x="4954" y="953"/>
                  <a:pt x="4951" y="956"/>
                  <a:pt x="4946" y="956"/>
                </a:cubicBezTo>
                <a:cubicBezTo>
                  <a:pt x="4857" y="956"/>
                  <a:pt x="4227" y="195"/>
                  <a:pt x="4227" y="195"/>
                </a:cubicBezTo>
                <a:lnTo>
                  <a:pt x="3620" y="900"/>
                </a:lnTo>
                <a:lnTo>
                  <a:pt x="284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2"/>
          <p:cNvSpPr/>
          <p:nvPr/>
        </p:nvSpPr>
        <p:spPr>
          <a:xfrm>
            <a:off x="7532351" y="4823550"/>
            <a:ext cx="1696695" cy="369025"/>
          </a:xfrm>
          <a:custGeom>
            <a:avLst/>
            <a:gdLst/>
            <a:ahLst/>
            <a:cxnLst/>
            <a:rect l="l" t="t" r="r" b="b"/>
            <a:pathLst>
              <a:path w="6147" h="1337" extrusionOk="0">
                <a:moveTo>
                  <a:pt x="2842" y="1"/>
                </a:moveTo>
                <a:lnTo>
                  <a:pt x="2259" y="924"/>
                </a:lnTo>
                <a:lnTo>
                  <a:pt x="1676" y="171"/>
                </a:lnTo>
                <a:lnTo>
                  <a:pt x="1191" y="972"/>
                </a:lnTo>
                <a:lnTo>
                  <a:pt x="535" y="365"/>
                </a:lnTo>
                <a:lnTo>
                  <a:pt x="0" y="1337"/>
                </a:lnTo>
                <a:lnTo>
                  <a:pt x="6146" y="1337"/>
                </a:lnTo>
                <a:lnTo>
                  <a:pt x="5587" y="268"/>
                </a:lnTo>
                <a:lnTo>
                  <a:pt x="4956" y="948"/>
                </a:lnTo>
                <a:cubicBezTo>
                  <a:pt x="4954" y="953"/>
                  <a:pt x="4951" y="956"/>
                  <a:pt x="4946" y="956"/>
                </a:cubicBezTo>
                <a:cubicBezTo>
                  <a:pt x="4857" y="956"/>
                  <a:pt x="4227" y="195"/>
                  <a:pt x="4227" y="195"/>
                </a:cubicBezTo>
                <a:lnTo>
                  <a:pt x="3620" y="900"/>
                </a:lnTo>
                <a:lnTo>
                  <a:pt x="284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2"/>
          <p:cNvSpPr/>
          <p:nvPr/>
        </p:nvSpPr>
        <p:spPr>
          <a:xfrm>
            <a:off x="3145661" y="4843706"/>
            <a:ext cx="1603952" cy="348870"/>
          </a:xfrm>
          <a:custGeom>
            <a:avLst/>
            <a:gdLst/>
            <a:ahLst/>
            <a:cxnLst/>
            <a:rect l="l" t="t" r="r" b="b"/>
            <a:pathLst>
              <a:path w="6147" h="1337" extrusionOk="0">
                <a:moveTo>
                  <a:pt x="2842" y="1"/>
                </a:moveTo>
                <a:lnTo>
                  <a:pt x="2259" y="924"/>
                </a:lnTo>
                <a:lnTo>
                  <a:pt x="1676" y="171"/>
                </a:lnTo>
                <a:lnTo>
                  <a:pt x="1191" y="972"/>
                </a:lnTo>
                <a:lnTo>
                  <a:pt x="535" y="365"/>
                </a:lnTo>
                <a:lnTo>
                  <a:pt x="0" y="1337"/>
                </a:lnTo>
                <a:lnTo>
                  <a:pt x="6146" y="1337"/>
                </a:lnTo>
                <a:lnTo>
                  <a:pt x="5587" y="268"/>
                </a:lnTo>
                <a:lnTo>
                  <a:pt x="4956" y="948"/>
                </a:lnTo>
                <a:cubicBezTo>
                  <a:pt x="4954" y="953"/>
                  <a:pt x="4951" y="956"/>
                  <a:pt x="4946" y="956"/>
                </a:cubicBezTo>
                <a:cubicBezTo>
                  <a:pt x="4857" y="956"/>
                  <a:pt x="4227" y="195"/>
                  <a:pt x="4227" y="195"/>
                </a:cubicBezTo>
                <a:lnTo>
                  <a:pt x="3620" y="900"/>
                </a:lnTo>
                <a:lnTo>
                  <a:pt x="284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2"/>
          <p:cNvSpPr/>
          <p:nvPr/>
        </p:nvSpPr>
        <p:spPr>
          <a:xfrm>
            <a:off x="4669614" y="4886410"/>
            <a:ext cx="1407648" cy="306163"/>
          </a:xfrm>
          <a:custGeom>
            <a:avLst/>
            <a:gdLst/>
            <a:ahLst/>
            <a:cxnLst/>
            <a:rect l="l" t="t" r="r" b="b"/>
            <a:pathLst>
              <a:path w="6147" h="1337" extrusionOk="0">
                <a:moveTo>
                  <a:pt x="2842" y="1"/>
                </a:moveTo>
                <a:lnTo>
                  <a:pt x="2259" y="924"/>
                </a:lnTo>
                <a:lnTo>
                  <a:pt x="1676" y="171"/>
                </a:lnTo>
                <a:lnTo>
                  <a:pt x="1191" y="972"/>
                </a:lnTo>
                <a:lnTo>
                  <a:pt x="535" y="365"/>
                </a:lnTo>
                <a:lnTo>
                  <a:pt x="0" y="1337"/>
                </a:lnTo>
                <a:lnTo>
                  <a:pt x="6146" y="1337"/>
                </a:lnTo>
                <a:lnTo>
                  <a:pt x="5587" y="268"/>
                </a:lnTo>
                <a:lnTo>
                  <a:pt x="4956" y="948"/>
                </a:lnTo>
                <a:cubicBezTo>
                  <a:pt x="4954" y="953"/>
                  <a:pt x="4951" y="956"/>
                  <a:pt x="4946" y="956"/>
                </a:cubicBezTo>
                <a:cubicBezTo>
                  <a:pt x="4857" y="956"/>
                  <a:pt x="4227" y="195"/>
                  <a:pt x="4227" y="195"/>
                </a:cubicBezTo>
                <a:lnTo>
                  <a:pt x="3620" y="900"/>
                </a:lnTo>
                <a:lnTo>
                  <a:pt x="284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2"/>
          <p:cNvSpPr/>
          <p:nvPr/>
        </p:nvSpPr>
        <p:spPr>
          <a:xfrm>
            <a:off x="2368255" y="4960727"/>
            <a:ext cx="1065936" cy="231849"/>
          </a:xfrm>
          <a:custGeom>
            <a:avLst/>
            <a:gdLst/>
            <a:ahLst/>
            <a:cxnLst/>
            <a:rect l="l" t="t" r="r" b="b"/>
            <a:pathLst>
              <a:path w="6147" h="1337" extrusionOk="0">
                <a:moveTo>
                  <a:pt x="2842" y="1"/>
                </a:moveTo>
                <a:lnTo>
                  <a:pt x="2259" y="924"/>
                </a:lnTo>
                <a:lnTo>
                  <a:pt x="1676" y="171"/>
                </a:lnTo>
                <a:lnTo>
                  <a:pt x="1191" y="972"/>
                </a:lnTo>
                <a:lnTo>
                  <a:pt x="535" y="365"/>
                </a:lnTo>
                <a:lnTo>
                  <a:pt x="0" y="1337"/>
                </a:lnTo>
                <a:lnTo>
                  <a:pt x="6146" y="1337"/>
                </a:lnTo>
                <a:lnTo>
                  <a:pt x="5587" y="268"/>
                </a:lnTo>
                <a:lnTo>
                  <a:pt x="4956" y="948"/>
                </a:lnTo>
                <a:cubicBezTo>
                  <a:pt x="4954" y="953"/>
                  <a:pt x="4951" y="956"/>
                  <a:pt x="4946" y="956"/>
                </a:cubicBezTo>
                <a:cubicBezTo>
                  <a:pt x="4857" y="956"/>
                  <a:pt x="4227" y="195"/>
                  <a:pt x="4227" y="195"/>
                </a:cubicBezTo>
                <a:lnTo>
                  <a:pt x="3620" y="900"/>
                </a:lnTo>
                <a:lnTo>
                  <a:pt x="284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"/>
          <p:cNvSpPr txBox="1">
            <a:spLocks noGrp="1"/>
          </p:cNvSpPr>
          <p:nvPr>
            <p:ph type="body" idx="1"/>
          </p:nvPr>
        </p:nvSpPr>
        <p:spPr>
          <a:xfrm>
            <a:off x="753825" y="1084825"/>
            <a:ext cx="7590300" cy="34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Work Sans"/>
              <a:buAutoNum type="arabicPeriod"/>
              <a:defRPr sz="11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Slab Regular"/>
              <a:buAutoNum type="alphaLcPeriod"/>
              <a:defRPr>
                <a:solidFill>
                  <a:schemeClr val="dk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Slab Regular"/>
              <a:buAutoNum type="romanLcPeriod"/>
              <a:defRPr>
                <a:solidFill>
                  <a:schemeClr val="dk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Slab Regular"/>
              <a:buAutoNum type="arabicPeriod"/>
              <a:defRPr>
                <a:solidFill>
                  <a:schemeClr val="dk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Slab Regular"/>
              <a:buAutoNum type="alphaLcPeriod"/>
              <a:defRPr>
                <a:solidFill>
                  <a:schemeClr val="dk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Slab Regular"/>
              <a:buAutoNum type="romanLcPeriod"/>
              <a:defRPr>
                <a:solidFill>
                  <a:schemeClr val="dk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Slab Regular"/>
              <a:buAutoNum type="arabicPeriod"/>
              <a:defRPr>
                <a:solidFill>
                  <a:schemeClr val="dk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Slab Regular"/>
              <a:buAutoNum type="alphaLcPeriod"/>
              <a:defRPr>
                <a:solidFill>
                  <a:schemeClr val="dk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Slab Regular"/>
              <a:buAutoNum type="romanLcPeriod"/>
              <a:defRPr>
                <a:solidFill>
                  <a:schemeClr val="dk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9pPr>
          </a:lstStyle>
          <a:p>
            <a:endParaRPr/>
          </a:p>
        </p:txBody>
      </p:sp>
      <p:sp>
        <p:nvSpPr>
          <p:cNvPr id="109" name="Google Shape;109;p4"/>
          <p:cNvSpPr txBox="1">
            <a:spLocks noGrp="1"/>
          </p:cNvSpPr>
          <p:nvPr>
            <p:ph type="title"/>
          </p:nvPr>
        </p:nvSpPr>
        <p:spPr>
          <a:xfrm>
            <a:off x="753825" y="420100"/>
            <a:ext cx="7444800" cy="64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110" name="Google Shape;110;p4"/>
          <p:cNvGrpSpPr/>
          <p:nvPr/>
        </p:nvGrpSpPr>
        <p:grpSpPr>
          <a:xfrm>
            <a:off x="7844079" y="226728"/>
            <a:ext cx="1373387" cy="1246991"/>
            <a:chOff x="7844079" y="226728"/>
            <a:chExt cx="1373387" cy="1246991"/>
          </a:xfrm>
        </p:grpSpPr>
        <p:sp>
          <p:nvSpPr>
            <p:cNvPr id="111" name="Google Shape;111;p4"/>
            <p:cNvSpPr/>
            <p:nvPr/>
          </p:nvSpPr>
          <p:spPr>
            <a:xfrm rot="-1688081">
              <a:off x="8295818" y="1015024"/>
              <a:ext cx="222185" cy="222398"/>
            </a:xfrm>
            <a:custGeom>
              <a:avLst/>
              <a:gdLst/>
              <a:ahLst/>
              <a:cxnLst/>
              <a:rect l="l" t="t" r="r" b="b"/>
              <a:pathLst>
                <a:path w="1118" h="1119" extrusionOk="0">
                  <a:moveTo>
                    <a:pt x="607" y="98"/>
                  </a:moveTo>
                  <a:cubicBezTo>
                    <a:pt x="607" y="147"/>
                    <a:pt x="632" y="219"/>
                    <a:pt x="632" y="268"/>
                  </a:cubicBezTo>
                  <a:cubicBezTo>
                    <a:pt x="656" y="317"/>
                    <a:pt x="656" y="389"/>
                    <a:pt x="680" y="438"/>
                  </a:cubicBezTo>
                  <a:cubicBezTo>
                    <a:pt x="705" y="438"/>
                    <a:pt x="729" y="462"/>
                    <a:pt x="826" y="487"/>
                  </a:cubicBezTo>
                  <a:lnTo>
                    <a:pt x="972" y="560"/>
                  </a:lnTo>
                  <a:cubicBezTo>
                    <a:pt x="899" y="584"/>
                    <a:pt x="802" y="632"/>
                    <a:pt x="705" y="657"/>
                  </a:cubicBezTo>
                  <a:cubicBezTo>
                    <a:pt x="705" y="657"/>
                    <a:pt x="705" y="657"/>
                    <a:pt x="680" y="681"/>
                  </a:cubicBezTo>
                  <a:cubicBezTo>
                    <a:pt x="656" y="802"/>
                    <a:pt x="583" y="924"/>
                    <a:pt x="559" y="972"/>
                  </a:cubicBezTo>
                  <a:cubicBezTo>
                    <a:pt x="535" y="924"/>
                    <a:pt x="486" y="802"/>
                    <a:pt x="462" y="681"/>
                  </a:cubicBezTo>
                  <a:cubicBezTo>
                    <a:pt x="462" y="657"/>
                    <a:pt x="437" y="657"/>
                    <a:pt x="413" y="632"/>
                  </a:cubicBezTo>
                  <a:cubicBezTo>
                    <a:pt x="316" y="632"/>
                    <a:pt x="194" y="584"/>
                    <a:pt x="122" y="584"/>
                  </a:cubicBezTo>
                  <a:cubicBezTo>
                    <a:pt x="219" y="511"/>
                    <a:pt x="340" y="462"/>
                    <a:pt x="462" y="414"/>
                  </a:cubicBezTo>
                  <a:cubicBezTo>
                    <a:pt x="462" y="414"/>
                    <a:pt x="462" y="389"/>
                    <a:pt x="486" y="389"/>
                  </a:cubicBezTo>
                  <a:cubicBezTo>
                    <a:pt x="510" y="292"/>
                    <a:pt x="559" y="195"/>
                    <a:pt x="607" y="98"/>
                  </a:cubicBezTo>
                  <a:close/>
                  <a:moveTo>
                    <a:pt x="607" y="1"/>
                  </a:moveTo>
                  <a:cubicBezTo>
                    <a:pt x="583" y="1"/>
                    <a:pt x="535" y="1"/>
                    <a:pt x="389" y="341"/>
                  </a:cubicBezTo>
                  <a:cubicBezTo>
                    <a:pt x="24" y="487"/>
                    <a:pt x="0" y="560"/>
                    <a:pt x="0" y="560"/>
                  </a:cubicBezTo>
                  <a:cubicBezTo>
                    <a:pt x="0" y="584"/>
                    <a:pt x="0" y="608"/>
                    <a:pt x="0" y="608"/>
                  </a:cubicBezTo>
                  <a:cubicBezTo>
                    <a:pt x="0" y="632"/>
                    <a:pt x="49" y="657"/>
                    <a:pt x="364" y="730"/>
                  </a:cubicBezTo>
                  <a:cubicBezTo>
                    <a:pt x="462" y="1118"/>
                    <a:pt x="510" y="1118"/>
                    <a:pt x="535" y="1118"/>
                  </a:cubicBezTo>
                  <a:lnTo>
                    <a:pt x="559" y="1118"/>
                  </a:lnTo>
                  <a:cubicBezTo>
                    <a:pt x="583" y="1118"/>
                    <a:pt x="607" y="1118"/>
                    <a:pt x="777" y="754"/>
                  </a:cubicBezTo>
                  <a:cubicBezTo>
                    <a:pt x="875" y="705"/>
                    <a:pt x="996" y="681"/>
                    <a:pt x="1093" y="608"/>
                  </a:cubicBezTo>
                  <a:cubicBezTo>
                    <a:pt x="1118" y="608"/>
                    <a:pt x="1118" y="584"/>
                    <a:pt x="1118" y="560"/>
                  </a:cubicBezTo>
                  <a:cubicBezTo>
                    <a:pt x="1118" y="511"/>
                    <a:pt x="1045" y="487"/>
                    <a:pt x="875" y="414"/>
                  </a:cubicBezTo>
                  <a:lnTo>
                    <a:pt x="753" y="389"/>
                  </a:lnTo>
                  <a:cubicBezTo>
                    <a:pt x="753" y="341"/>
                    <a:pt x="729" y="317"/>
                    <a:pt x="729" y="268"/>
                  </a:cubicBezTo>
                  <a:cubicBezTo>
                    <a:pt x="729" y="171"/>
                    <a:pt x="680" y="98"/>
                    <a:pt x="656" y="25"/>
                  </a:cubicBezTo>
                  <a:cubicBezTo>
                    <a:pt x="632" y="1"/>
                    <a:pt x="632" y="1"/>
                    <a:pt x="6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4"/>
            <p:cNvSpPr/>
            <p:nvPr/>
          </p:nvSpPr>
          <p:spPr>
            <a:xfrm rot="-1688081">
              <a:off x="8403840" y="292330"/>
              <a:ext cx="164354" cy="141707"/>
            </a:xfrm>
            <a:custGeom>
              <a:avLst/>
              <a:gdLst/>
              <a:ahLst/>
              <a:cxnLst/>
              <a:rect l="l" t="t" r="r" b="b"/>
              <a:pathLst>
                <a:path w="827" h="713" extrusionOk="0">
                  <a:moveTo>
                    <a:pt x="462" y="105"/>
                  </a:moveTo>
                  <a:cubicBezTo>
                    <a:pt x="802" y="105"/>
                    <a:pt x="802" y="615"/>
                    <a:pt x="462" y="615"/>
                  </a:cubicBezTo>
                  <a:cubicBezTo>
                    <a:pt x="317" y="591"/>
                    <a:pt x="219" y="494"/>
                    <a:pt x="219" y="348"/>
                  </a:cubicBezTo>
                  <a:cubicBezTo>
                    <a:pt x="219" y="202"/>
                    <a:pt x="341" y="105"/>
                    <a:pt x="462" y="105"/>
                  </a:cubicBezTo>
                  <a:close/>
                  <a:moveTo>
                    <a:pt x="481" y="1"/>
                  </a:moveTo>
                  <a:cubicBezTo>
                    <a:pt x="392" y="1"/>
                    <a:pt x="299" y="33"/>
                    <a:pt x="219" y="105"/>
                  </a:cubicBezTo>
                  <a:cubicBezTo>
                    <a:pt x="1" y="324"/>
                    <a:pt x="171" y="688"/>
                    <a:pt x="462" y="712"/>
                  </a:cubicBezTo>
                  <a:cubicBezTo>
                    <a:pt x="657" y="712"/>
                    <a:pt x="827" y="542"/>
                    <a:pt x="827" y="348"/>
                  </a:cubicBezTo>
                  <a:cubicBezTo>
                    <a:pt x="827" y="136"/>
                    <a:pt x="663" y="1"/>
                    <a:pt x="4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4"/>
            <p:cNvSpPr/>
            <p:nvPr/>
          </p:nvSpPr>
          <p:spPr>
            <a:xfrm rot="-1688081">
              <a:off x="7886315" y="509903"/>
              <a:ext cx="222384" cy="213454"/>
            </a:xfrm>
            <a:custGeom>
              <a:avLst/>
              <a:gdLst/>
              <a:ahLst/>
              <a:cxnLst/>
              <a:rect l="l" t="t" r="r" b="b"/>
              <a:pathLst>
                <a:path w="1119" h="1074" extrusionOk="0">
                  <a:moveTo>
                    <a:pt x="681" y="441"/>
                  </a:moveTo>
                  <a:cubicBezTo>
                    <a:pt x="681" y="441"/>
                    <a:pt x="681" y="441"/>
                    <a:pt x="681" y="466"/>
                  </a:cubicBezTo>
                  <a:cubicBezTo>
                    <a:pt x="681" y="466"/>
                    <a:pt x="657" y="490"/>
                    <a:pt x="584" y="490"/>
                  </a:cubicBezTo>
                  <a:cubicBezTo>
                    <a:pt x="608" y="466"/>
                    <a:pt x="632" y="441"/>
                    <a:pt x="657" y="441"/>
                  </a:cubicBezTo>
                  <a:close/>
                  <a:moveTo>
                    <a:pt x="384" y="97"/>
                  </a:moveTo>
                  <a:cubicBezTo>
                    <a:pt x="401" y="97"/>
                    <a:pt x="420" y="98"/>
                    <a:pt x="438" y="101"/>
                  </a:cubicBezTo>
                  <a:cubicBezTo>
                    <a:pt x="559" y="101"/>
                    <a:pt x="681" y="126"/>
                    <a:pt x="778" y="150"/>
                  </a:cubicBezTo>
                  <a:cubicBezTo>
                    <a:pt x="924" y="199"/>
                    <a:pt x="1021" y="369"/>
                    <a:pt x="972" y="514"/>
                  </a:cubicBezTo>
                  <a:cubicBezTo>
                    <a:pt x="924" y="733"/>
                    <a:pt x="705" y="976"/>
                    <a:pt x="559" y="976"/>
                  </a:cubicBezTo>
                  <a:lnTo>
                    <a:pt x="511" y="976"/>
                  </a:lnTo>
                  <a:cubicBezTo>
                    <a:pt x="414" y="879"/>
                    <a:pt x="438" y="733"/>
                    <a:pt x="511" y="612"/>
                  </a:cubicBezTo>
                  <a:cubicBezTo>
                    <a:pt x="608" y="587"/>
                    <a:pt x="754" y="563"/>
                    <a:pt x="778" y="490"/>
                  </a:cubicBezTo>
                  <a:cubicBezTo>
                    <a:pt x="802" y="441"/>
                    <a:pt x="778" y="393"/>
                    <a:pt x="754" y="369"/>
                  </a:cubicBezTo>
                  <a:cubicBezTo>
                    <a:pt x="730" y="344"/>
                    <a:pt x="705" y="344"/>
                    <a:pt x="681" y="344"/>
                  </a:cubicBezTo>
                  <a:cubicBezTo>
                    <a:pt x="608" y="344"/>
                    <a:pt x="535" y="417"/>
                    <a:pt x="462" y="514"/>
                  </a:cubicBezTo>
                  <a:cubicBezTo>
                    <a:pt x="441" y="519"/>
                    <a:pt x="419" y="521"/>
                    <a:pt x="398" y="521"/>
                  </a:cubicBezTo>
                  <a:cubicBezTo>
                    <a:pt x="299" y="521"/>
                    <a:pt x="202" y="477"/>
                    <a:pt x="122" y="417"/>
                  </a:cubicBezTo>
                  <a:cubicBezTo>
                    <a:pt x="98" y="369"/>
                    <a:pt x="98" y="344"/>
                    <a:pt x="122" y="296"/>
                  </a:cubicBezTo>
                  <a:cubicBezTo>
                    <a:pt x="165" y="168"/>
                    <a:pt x="263" y="97"/>
                    <a:pt x="384" y="97"/>
                  </a:cubicBezTo>
                  <a:close/>
                  <a:moveTo>
                    <a:pt x="386" y="1"/>
                  </a:moveTo>
                  <a:cubicBezTo>
                    <a:pt x="230" y="1"/>
                    <a:pt x="69" y="97"/>
                    <a:pt x="25" y="271"/>
                  </a:cubicBezTo>
                  <a:cubicBezTo>
                    <a:pt x="1" y="344"/>
                    <a:pt x="1" y="417"/>
                    <a:pt x="49" y="466"/>
                  </a:cubicBezTo>
                  <a:cubicBezTo>
                    <a:pt x="147" y="563"/>
                    <a:pt x="292" y="612"/>
                    <a:pt x="414" y="612"/>
                  </a:cubicBezTo>
                  <a:cubicBezTo>
                    <a:pt x="341" y="733"/>
                    <a:pt x="341" y="927"/>
                    <a:pt x="462" y="1049"/>
                  </a:cubicBezTo>
                  <a:cubicBezTo>
                    <a:pt x="487" y="1073"/>
                    <a:pt x="511" y="1073"/>
                    <a:pt x="559" y="1073"/>
                  </a:cubicBezTo>
                  <a:cubicBezTo>
                    <a:pt x="754" y="1073"/>
                    <a:pt x="1021" y="782"/>
                    <a:pt x="1070" y="539"/>
                  </a:cubicBezTo>
                  <a:cubicBezTo>
                    <a:pt x="1118" y="320"/>
                    <a:pt x="997" y="126"/>
                    <a:pt x="827" y="77"/>
                  </a:cubicBezTo>
                  <a:cubicBezTo>
                    <a:pt x="705" y="29"/>
                    <a:pt x="584" y="4"/>
                    <a:pt x="438" y="4"/>
                  </a:cubicBezTo>
                  <a:cubicBezTo>
                    <a:pt x="421" y="2"/>
                    <a:pt x="403" y="1"/>
                    <a:pt x="3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4"/>
            <p:cNvSpPr/>
            <p:nvPr/>
          </p:nvSpPr>
          <p:spPr>
            <a:xfrm rot="-1688081">
              <a:off x="7968779" y="265401"/>
              <a:ext cx="217416" cy="213057"/>
            </a:xfrm>
            <a:custGeom>
              <a:avLst/>
              <a:gdLst/>
              <a:ahLst/>
              <a:cxnLst/>
              <a:rect l="l" t="t" r="r" b="b"/>
              <a:pathLst>
                <a:path w="1094" h="1072" extrusionOk="0">
                  <a:moveTo>
                    <a:pt x="484" y="620"/>
                  </a:moveTo>
                  <a:cubicBezTo>
                    <a:pt x="474" y="660"/>
                    <a:pt x="413" y="681"/>
                    <a:pt x="413" y="681"/>
                  </a:cubicBezTo>
                  <a:cubicBezTo>
                    <a:pt x="433" y="641"/>
                    <a:pt x="452" y="634"/>
                    <a:pt x="484" y="620"/>
                  </a:cubicBezTo>
                  <a:close/>
                  <a:moveTo>
                    <a:pt x="480" y="88"/>
                  </a:moveTo>
                  <a:cubicBezTo>
                    <a:pt x="512" y="88"/>
                    <a:pt x="542" y="105"/>
                    <a:pt x="559" y="122"/>
                  </a:cubicBezTo>
                  <a:cubicBezTo>
                    <a:pt x="607" y="243"/>
                    <a:pt x="607" y="365"/>
                    <a:pt x="559" y="486"/>
                  </a:cubicBezTo>
                  <a:cubicBezTo>
                    <a:pt x="462" y="486"/>
                    <a:pt x="389" y="535"/>
                    <a:pt x="340" y="608"/>
                  </a:cubicBezTo>
                  <a:cubicBezTo>
                    <a:pt x="316" y="632"/>
                    <a:pt x="316" y="681"/>
                    <a:pt x="340" y="681"/>
                  </a:cubicBezTo>
                  <a:cubicBezTo>
                    <a:pt x="365" y="729"/>
                    <a:pt x="389" y="753"/>
                    <a:pt x="437" y="753"/>
                  </a:cubicBezTo>
                  <a:cubicBezTo>
                    <a:pt x="535" y="753"/>
                    <a:pt x="607" y="632"/>
                    <a:pt x="632" y="559"/>
                  </a:cubicBezTo>
                  <a:lnTo>
                    <a:pt x="778" y="559"/>
                  </a:lnTo>
                  <a:cubicBezTo>
                    <a:pt x="790" y="555"/>
                    <a:pt x="804" y="553"/>
                    <a:pt x="818" y="553"/>
                  </a:cubicBezTo>
                  <a:cubicBezTo>
                    <a:pt x="883" y="553"/>
                    <a:pt x="956" y="596"/>
                    <a:pt x="996" y="656"/>
                  </a:cubicBezTo>
                  <a:cubicBezTo>
                    <a:pt x="996" y="681"/>
                    <a:pt x="996" y="729"/>
                    <a:pt x="972" y="753"/>
                  </a:cubicBezTo>
                  <a:cubicBezTo>
                    <a:pt x="850" y="899"/>
                    <a:pt x="656" y="972"/>
                    <a:pt x="462" y="972"/>
                  </a:cubicBezTo>
                  <a:cubicBezTo>
                    <a:pt x="449" y="974"/>
                    <a:pt x="437" y="975"/>
                    <a:pt x="424" y="975"/>
                  </a:cubicBezTo>
                  <a:cubicBezTo>
                    <a:pt x="268" y="975"/>
                    <a:pt x="122" y="838"/>
                    <a:pt x="122" y="681"/>
                  </a:cubicBezTo>
                  <a:cubicBezTo>
                    <a:pt x="97" y="511"/>
                    <a:pt x="146" y="316"/>
                    <a:pt x="243" y="170"/>
                  </a:cubicBezTo>
                  <a:cubicBezTo>
                    <a:pt x="292" y="122"/>
                    <a:pt x="365" y="98"/>
                    <a:pt x="437" y="98"/>
                  </a:cubicBezTo>
                  <a:cubicBezTo>
                    <a:pt x="452" y="90"/>
                    <a:pt x="466" y="88"/>
                    <a:pt x="480" y="88"/>
                  </a:cubicBezTo>
                  <a:close/>
                  <a:moveTo>
                    <a:pt x="437" y="0"/>
                  </a:moveTo>
                  <a:cubicBezTo>
                    <a:pt x="340" y="0"/>
                    <a:pt x="243" y="49"/>
                    <a:pt x="170" y="122"/>
                  </a:cubicBezTo>
                  <a:cubicBezTo>
                    <a:pt x="49" y="292"/>
                    <a:pt x="0" y="511"/>
                    <a:pt x="24" y="705"/>
                  </a:cubicBezTo>
                  <a:cubicBezTo>
                    <a:pt x="24" y="910"/>
                    <a:pt x="195" y="1072"/>
                    <a:pt x="396" y="1072"/>
                  </a:cubicBezTo>
                  <a:cubicBezTo>
                    <a:pt x="410" y="1072"/>
                    <a:pt x="423" y="1071"/>
                    <a:pt x="437" y="1069"/>
                  </a:cubicBezTo>
                  <a:cubicBezTo>
                    <a:pt x="656" y="1069"/>
                    <a:pt x="875" y="972"/>
                    <a:pt x="1045" y="826"/>
                  </a:cubicBezTo>
                  <a:cubicBezTo>
                    <a:pt x="1069" y="753"/>
                    <a:pt x="1093" y="705"/>
                    <a:pt x="1069" y="632"/>
                  </a:cubicBezTo>
                  <a:cubicBezTo>
                    <a:pt x="1006" y="548"/>
                    <a:pt x="906" y="482"/>
                    <a:pt x="801" y="482"/>
                  </a:cubicBezTo>
                  <a:cubicBezTo>
                    <a:pt x="785" y="482"/>
                    <a:pt x="769" y="483"/>
                    <a:pt x="753" y="486"/>
                  </a:cubicBezTo>
                  <a:lnTo>
                    <a:pt x="656" y="486"/>
                  </a:lnTo>
                  <a:cubicBezTo>
                    <a:pt x="705" y="365"/>
                    <a:pt x="680" y="219"/>
                    <a:pt x="632" y="98"/>
                  </a:cubicBezTo>
                  <a:cubicBezTo>
                    <a:pt x="583" y="49"/>
                    <a:pt x="510" y="0"/>
                    <a:pt x="4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4"/>
            <p:cNvSpPr/>
            <p:nvPr/>
          </p:nvSpPr>
          <p:spPr>
            <a:xfrm rot="-1688081">
              <a:off x="8097363" y="456906"/>
              <a:ext cx="198138" cy="172512"/>
            </a:xfrm>
            <a:custGeom>
              <a:avLst/>
              <a:gdLst/>
              <a:ahLst/>
              <a:cxnLst/>
              <a:rect l="l" t="t" r="r" b="b"/>
              <a:pathLst>
                <a:path w="997" h="868" extrusionOk="0">
                  <a:moveTo>
                    <a:pt x="405" y="1"/>
                  </a:moveTo>
                  <a:cubicBezTo>
                    <a:pt x="214" y="1"/>
                    <a:pt x="67" y="97"/>
                    <a:pt x="49" y="168"/>
                  </a:cubicBezTo>
                  <a:cubicBezTo>
                    <a:pt x="0" y="363"/>
                    <a:pt x="49" y="557"/>
                    <a:pt x="195" y="703"/>
                  </a:cubicBezTo>
                  <a:cubicBezTo>
                    <a:pt x="350" y="801"/>
                    <a:pt x="529" y="867"/>
                    <a:pt x="667" y="867"/>
                  </a:cubicBezTo>
                  <a:cubicBezTo>
                    <a:pt x="767" y="867"/>
                    <a:pt x="844" y="833"/>
                    <a:pt x="875" y="751"/>
                  </a:cubicBezTo>
                  <a:cubicBezTo>
                    <a:pt x="996" y="484"/>
                    <a:pt x="875" y="168"/>
                    <a:pt x="632" y="47"/>
                  </a:cubicBezTo>
                  <a:cubicBezTo>
                    <a:pt x="553" y="14"/>
                    <a:pt x="476" y="1"/>
                    <a:pt x="40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4"/>
            <p:cNvSpPr/>
            <p:nvPr/>
          </p:nvSpPr>
          <p:spPr>
            <a:xfrm rot="-1688081">
              <a:off x="8096253" y="485759"/>
              <a:ext cx="92014" cy="96790"/>
            </a:xfrm>
            <a:custGeom>
              <a:avLst/>
              <a:gdLst/>
              <a:ahLst/>
              <a:cxnLst/>
              <a:rect l="l" t="t" r="r" b="b"/>
              <a:pathLst>
                <a:path w="463" h="487" extrusionOk="0">
                  <a:moveTo>
                    <a:pt x="462" y="0"/>
                  </a:moveTo>
                  <a:lnTo>
                    <a:pt x="1" y="486"/>
                  </a:lnTo>
                  <a:cubicBezTo>
                    <a:pt x="1" y="486"/>
                    <a:pt x="438" y="98"/>
                    <a:pt x="4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4"/>
            <p:cNvSpPr/>
            <p:nvPr/>
          </p:nvSpPr>
          <p:spPr>
            <a:xfrm rot="-1688081">
              <a:off x="8086573" y="475658"/>
              <a:ext cx="111093" cy="116466"/>
            </a:xfrm>
            <a:custGeom>
              <a:avLst/>
              <a:gdLst/>
              <a:ahLst/>
              <a:cxnLst/>
              <a:rect l="l" t="t" r="r" b="b"/>
              <a:pathLst>
                <a:path w="559" h="586" extrusionOk="0">
                  <a:moveTo>
                    <a:pt x="504" y="1"/>
                  </a:moveTo>
                  <a:cubicBezTo>
                    <a:pt x="487" y="1"/>
                    <a:pt x="471" y="9"/>
                    <a:pt x="462" y="27"/>
                  </a:cubicBezTo>
                  <a:cubicBezTo>
                    <a:pt x="340" y="197"/>
                    <a:pt x="195" y="367"/>
                    <a:pt x="25" y="489"/>
                  </a:cubicBezTo>
                  <a:cubicBezTo>
                    <a:pt x="0" y="513"/>
                    <a:pt x="0" y="537"/>
                    <a:pt x="25" y="562"/>
                  </a:cubicBezTo>
                  <a:cubicBezTo>
                    <a:pt x="25" y="562"/>
                    <a:pt x="49" y="562"/>
                    <a:pt x="49" y="586"/>
                  </a:cubicBezTo>
                  <a:cubicBezTo>
                    <a:pt x="73" y="562"/>
                    <a:pt x="73" y="562"/>
                    <a:pt x="73" y="562"/>
                  </a:cubicBezTo>
                  <a:cubicBezTo>
                    <a:pt x="267" y="416"/>
                    <a:pt x="413" y="246"/>
                    <a:pt x="559" y="51"/>
                  </a:cubicBezTo>
                  <a:cubicBezTo>
                    <a:pt x="559" y="21"/>
                    <a:pt x="531" y="1"/>
                    <a:pt x="50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4"/>
            <p:cNvSpPr/>
            <p:nvPr/>
          </p:nvSpPr>
          <p:spPr>
            <a:xfrm rot="-1688081">
              <a:off x="8145749" y="485303"/>
              <a:ext cx="101553" cy="116068"/>
            </a:xfrm>
            <a:custGeom>
              <a:avLst/>
              <a:gdLst/>
              <a:ahLst/>
              <a:cxnLst/>
              <a:rect l="l" t="t" r="r" b="b"/>
              <a:pathLst>
                <a:path w="511" h="584" extrusionOk="0">
                  <a:moveTo>
                    <a:pt x="510" y="1"/>
                  </a:moveTo>
                  <a:lnTo>
                    <a:pt x="0" y="584"/>
                  </a:lnTo>
                  <a:cubicBezTo>
                    <a:pt x="194" y="390"/>
                    <a:pt x="365" y="195"/>
                    <a:pt x="5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4"/>
            <p:cNvSpPr/>
            <p:nvPr/>
          </p:nvSpPr>
          <p:spPr>
            <a:xfrm rot="-1688081">
              <a:off x="8132238" y="479541"/>
              <a:ext cx="125600" cy="132564"/>
            </a:xfrm>
            <a:custGeom>
              <a:avLst/>
              <a:gdLst/>
              <a:ahLst/>
              <a:cxnLst/>
              <a:rect l="l" t="t" r="r" b="b"/>
              <a:pathLst>
                <a:path w="632" h="667" extrusionOk="0">
                  <a:moveTo>
                    <a:pt x="563" y="1"/>
                  </a:moveTo>
                  <a:cubicBezTo>
                    <a:pt x="547" y="1"/>
                    <a:pt x="535" y="18"/>
                    <a:pt x="535" y="35"/>
                  </a:cubicBezTo>
                  <a:cubicBezTo>
                    <a:pt x="389" y="254"/>
                    <a:pt x="219" y="448"/>
                    <a:pt x="25" y="594"/>
                  </a:cubicBezTo>
                  <a:cubicBezTo>
                    <a:pt x="0" y="618"/>
                    <a:pt x="0" y="642"/>
                    <a:pt x="25" y="667"/>
                  </a:cubicBezTo>
                  <a:lnTo>
                    <a:pt x="97" y="667"/>
                  </a:lnTo>
                  <a:cubicBezTo>
                    <a:pt x="292" y="496"/>
                    <a:pt x="486" y="278"/>
                    <a:pt x="632" y="59"/>
                  </a:cubicBezTo>
                  <a:cubicBezTo>
                    <a:pt x="632" y="35"/>
                    <a:pt x="608" y="11"/>
                    <a:pt x="583" y="11"/>
                  </a:cubicBezTo>
                  <a:cubicBezTo>
                    <a:pt x="576" y="3"/>
                    <a:pt x="569" y="1"/>
                    <a:pt x="5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4"/>
            <p:cNvSpPr/>
            <p:nvPr/>
          </p:nvSpPr>
          <p:spPr>
            <a:xfrm rot="-1688081">
              <a:off x="7848968" y="476562"/>
              <a:ext cx="144878" cy="57040"/>
            </a:xfrm>
            <a:custGeom>
              <a:avLst/>
              <a:gdLst/>
              <a:ahLst/>
              <a:cxnLst/>
              <a:rect l="l" t="t" r="r" b="b"/>
              <a:pathLst>
                <a:path w="729" h="287" extrusionOk="0">
                  <a:moveTo>
                    <a:pt x="254" y="0"/>
                  </a:moveTo>
                  <a:cubicBezTo>
                    <a:pt x="184" y="0"/>
                    <a:pt x="114" y="14"/>
                    <a:pt x="49" y="43"/>
                  </a:cubicBezTo>
                  <a:cubicBezTo>
                    <a:pt x="0" y="68"/>
                    <a:pt x="25" y="140"/>
                    <a:pt x="73" y="140"/>
                  </a:cubicBezTo>
                  <a:cubicBezTo>
                    <a:pt x="133" y="118"/>
                    <a:pt x="196" y="107"/>
                    <a:pt x="258" y="107"/>
                  </a:cubicBezTo>
                  <a:cubicBezTo>
                    <a:pt x="396" y="107"/>
                    <a:pt x="531" y="161"/>
                    <a:pt x="632" y="262"/>
                  </a:cubicBezTo>
                  <a:cubicBezTo>
                    <a:pt x="656" y="286"/>
                    <a:pt x="656" y="286"/>
                    <a:pt x="680" y="286"/>
                  </a:cubicBezTo>
                  <a:lnTo>
                    <a:pt x="705" y="286"/>
                  </a:lnTo>
                  <a:cubicBezTo>
                    <a:pt x="729" y="262"/>
                    <a:pt x="729" y="213"/>
                    <a:pt x="705" y="213"/>
                  </a:cubicBezTo>
                  <a:cubicBezTo>
                    <a:pt x="585" y="77"/>
                    <a:pt x="418" y="0"/>
                    <a:pt x="2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4"/>
            <p:cNvSpPr/>
            <p:nvPr/>
          </p:nvSpPr>
          <p:spPr>
            <a:xfrm rot="-1688081">
              <a:off x="8202326" y="503855"/>
              <a:ext cx="77308" cy="91821"/>
            </a:xfrm>
            <a:custGeom>
              <a:avLst/>
              <a:gdLst/>
              <a:ahLst/>
              <a:cxnLst/>
              <a:rect l="l" t="t" r="r" b="b"/>
              <a:pathLst>
                <a:path w="389" h="462" extrusionOk="0">
                  <a:moveTo>
                    <a:pt x="389" y="0"/>
                  </a:moveTo>
                  <a:lnTo>
                    <a:pt x="0" y="462"/>
                  </a:lnTo>
                  <a:cubicBezTo>
                    <a:pt x="0" y="462"/>
                    <a:pt x="364" y="146"/>
                    <a:pt x="38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4"/>
            <p:cNvSpPr/>
            <p:nvPr/>
          </p:nvSpPr>
          <p:spPr>
            <a:xfrm rot="-1688081">
              <a:off x="8187819" y="494119"/>
              <a:ext cx="101553" cy="112491"/>
            </a:xfrm>
            <a:custGeom>
              <a:avLst/>
              <a:gdLst/>
              <a:ahLst/>
              <a:cxnLst/>
              <a:rect l="l" t="t" r="r" b="b"/>
              <a:pathLst>
                <a:path w="511" h="566" extrusionOk="0">
                  <a:moveTo>
                    <a:pt x="462" y="1"/>
                  </a:moveTo>
                  <a:cubicBezTo>
                    <a:pt x="444" y="1"/>
                    <a:pt x="425" y="19"/>
                    <a:pt x="413" y="55"/>
                  </a:cubicBezTo>
                  <a:cubicBezTo>
                    <a:pt x="389" y="152"/>
                    <a:pt x="170" y="371"/>
                    <a:pt x="24" y="468"/>
                  </a:cubicBezTo>
                  <a:cubicBezTo>
                    <a:pt x="0" y="493"/>
                    <a:pt x="0" y="517"/>
                    <a:pt x="24" y="541"/>
                  </a:cubicBezTo>
                  <a:cubicBezTo>
                    <a:pt x="24" y="541"/>
                    <a:pt x="49" y="565"/>
                    <a:pt x="73" y="565"/>
                  </a:cubicBezTo>
                  <a:cubicBezTo>
                    <a:pt x="73" y="565"/>
                    <a:pt x="73" y="541"/>
                    <a:pt x="73" y="541"/>
                  </a:cubicBezTo>
                  <a:cubicBezTo>
                    <a:pt x="122" y="493"/>
                    <a:pt x="486" y="225"/>
                    <a:pt x="510" y="55"/>
                  </a:cubicBezTo>
                  <a:cubicBezTo>
                    <a:pt x="498" y="19"/>
                    <a:pt x="480" y="1"/>
                    <a:pt x="4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4"/>
            <p:cNvSpPr/>
            <p:nvPr/>
          </p:nvSpPr>
          <p:spPr>
            <a:xfrm rot="-1688081">
              <a:off x="7905638" y="365861"/>
              <a:ext cx="77507" cy="138924"/>
            </a:xfrm>
            <a:custGeom>
              <a:avLst/>
              <a:gdLst/>
              <a:ahLst/>
              <a:cxnLst/>
              <a:rect l="l" t="t" r="r" b="b"/>
              <a:pathLst>
                <a:path w="390" h="699" extrusionOk="0">
                  <a:moveTo>
                    <a:pt x="158" y="0"/>
                  </a:moveTo>
                  <a:cubicBezTo>
                    <a:pt x="146" y="0"/>
                    <a:pt x="134" y="6"/>
                    <a:pt x="122" y="18"/>
                  </a:cubicBezTo>
                  <a:cubicBezTo>
                    <a:pt x="0" y="237"/>
                    <a:pt x="98" y="529"/>
                    <a:pt x="292" y="699"/>
                  </a:cubicBezTo>
                  <a:lnTo>
                    <a:pt x="365" y="699"/>
                  </a:lnTo>
                  <a:cubicBezTo>
                    <a:pt x="389" y="674"/>
                    <a:pt x="389" y="650"/>
                    <a:pt x="365" y="626"/>
                  </a:cubicBezTo>
                  <a:cubicBezTo>
                    <a:pt x="171" y="504"/>
                    <a:pt x="122" y="261"/>
                    <a:pt x="195" y="67"/>
                  </a:cubicBezTo>
                  <a:cubicBezTo>
                    <a:pt x="219" y="43"/>
                    <a:pt x="219" y="18"/>
                    <a:pt x="195" y="18"/>
                  </a:cubicBezTo>
                  <a:cubicBezTo>
                    <a:pt x="183" y="6"/>
                    <a:pt x="171" y="0"/>
                    <a:pt x="1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4"/>
            <p:cNvSpPr/>
            <p:nvPr/>
          </p:nvSpPr>
          <p:spPr>
            <a:xfrm rot="-1688081">
              <a:off x="8626261" y="406849"/>
              <a:ext cx="367262" cy="1041832"/>
            </a:xfrm>
            <a:custGeom>
              <a:avLst/>
              <a:gdLst/>
              <a:ahLst/>
              <a:cxnLst/>
              <a:rect l="l" t="t" r="r" b="b"/>
              <a:pathLst>
                <a:path w="1848" h="5242" extrusionOk="0">
                  <a:moveTo>
                    <a:pt x="156" y="1"/>
                  </a:moveTo>
                  <a:cubicBezTo>
                    <a:pt x="122" y="1"/>
                    <a:pt x="86" y="7"/>
                    <a:pt x="49" y="19"/>
                  </a:cubicBezTo>
                  <a:cubicBezTo>
                    <a:pt x="25" y="19"/>
                    <a:pt x="1" y="43"/>
                    <a:pt x="1" y="68"/>
                  </a:cubicBezTo>
                  <a:cubicBezTo>
                    <a:pt x="25" y="92"/>
                    <a:pt x="25" y="116"/>
                    <a:pt x="49" y="116"/>
                  </a:cubicBezTo>
                  <a:lnTo>
                    <a:pt x="74" y="92"/>
                  </a:lnTo>
                  <a:lnTo>
                    <a:pt x="244" y="92"/>
                  </a:lnTo>
                  <a:cubicBezTo>
                    <a:pt x="251" y="99"/>
                    <a:pt x="258" y="102"/>
                    <a:pt x="265" y="102"/>
                  </a:cubicBezTo>
                  <a:cubicBezTo>
                    <a:pt x="280" y="102"/>
                    <a:pt x="292" y="85"/>
                    <a:pt x="292" y="68"/>
                  </a:cubicBezTo>
                  <a:cubicBezTo>
                    <a:pt x="292" y="43"/>
                    <a:pt x="268" y="19"/>
                    <a:pt x="244" y="19"/>
                  </a:cubicBezTo>
                  <a:cubicBezTo>
                    <a:pt x="220" y="7"/>
                    <a:pt x="189" y="1"/>
                    <a:pt x="156" y="1"/>
                  </a:cubicBezTo>
                  <a:close/>
                  <a:moveTo>
                    <a:pt x="438" y="43"/>
                  </a:moveTo>
                  <a:cubicBezTo>
                    <a:pt x="414" y="43"/>
                    <a:pt x="390" y="68"/>
                    <a:pt x="390" y="92"/>
                  </a:cubicBezTo>
                  <a:cubicBezTo>
                    <a:pt x="390" y="116"/>
                    <a:pt x="390" y="141"/>
                    <a:pt x="414" y="141"/>
                  </a:cubicBezTo>
                  <a:cubicBezTo>
                    <a:pt x="487" y="165"/>
                    <a:pt x="535" y="165"/>
                    <a:pt x="584" y="189"/>
                  </a:cubicBezTo>
                  <a:lnTo>
                    <a:pt x="608" y="189"/>
                  </a:lnTo>
                  <a:cubicBezTo>
                    <a:pt x="632" y="189"/>
                    <a:pt x="632" y="189"/>
                    <a:pt x="657" y="165"/>
                  </a:cubicBezTo>
                  <a:cubicBezTo>
                    <a:pt x="657" y="141"/>
                    <a:pt x="657" y="116"/>
                    <a:pt x="632" y="116"/>
                  </a:cubicBezTo>
                  <a:cubicBezTo>
                    <a:pt x="560" y="92"/>
                    <a:pt x="511" y="68"/>
                    <a:pt x="438" y="43"/>
                  </a:cubicBezTo>
                  <a:close/>
                  <a:moveTo>
                    <a:pt x="778" y="195"/>
                  </a:moveTo>
                  <a:cubicBezTo>
                    <a:pt x="766" y="195"/>
                    <a:pt x="754" y="201"/>
                    <a:pt x="754" y="213"/>
                  </a:cubicBezTo>
                  <a:cubicBezTo>
                    <a:pt x="730" y="238"/>
                    <a:pt x="730" y="262"/>
                    <a:pt x="754" y="286"/>
                  </a:cubicBezTo>
                  <a:cubicBezTo>
                    <a:pt x="803" y="311"/>
                    <a:pt x="851" y="359"/>
                    <a:pt x="875" y="384"/>
                  </a:cubicBezTo>
                  <a:cubicBezTo>
                    <a:pt x="900" y="408"/>
                    <a:pt x="900" y="408"/>
                    <a:pt x="924" y="408"/>
                  </a:cubicBezTo>
                  <a:lnTo>
                    <a:pt x="973" y="408"/>
                  </a:lnTo>
                  <a:cubicBezTo>
                    <a:pt x="973" y="384"/>
                    <a:pt x="973" y="359"/>
                    <a:pt x="973" y="335"/>
                  </a:cubicBezTo>
                  <a:cubicBezTo>
                    <a:pt x="924" y="286"/>
                    <a:pt x="875" y="238"/>
                    <a:pt x="803" y="213"/>
                  </a:cubicBezTo>
                  <a:cubicBezTo>
                    <a:pt x="803" y="201"/>
                    <a:pt x="790" y="195"/>
                    <a:pt x="778" y="195"/>
                  </a:cubicBezTo>
                  <a:close/>
                  <a:moveTo>
                    <a:pt x="1033" y="438"/>
                  </a:moveTo>
                  <a:cubicBezTo>
                    <a:pt x="1021" y="438"/>
                    <a:pt x="1009" y="444"/>
                    <a:pt x="997" y="456"/>
                  </a:cubicBezTo>
                  <a:cubicBezTo>
                    <a:pt x="973" y="456"/>
                    <a:pt x="973" y="505"/>
                    <a:pt x="997" y="529"/>
                  </a:cubicBezTo>
                  <a:cubicBezTo>
                    <a:pt x="1021" y="578"/>
                    <a:pt x="1045" y="626"/>
                    <a:pt x="1070" y="675"/>
                  </a:cubicBezTo>
                  <a:cubicBezTo>
                    <a:pt x="1070" y="699"/>
                    <a:pt x="1094" y="724"/>
                    <a:pt x="1118" y="724"/>
                  </a:cubicBezTo>
                  <a:lnTo>
                    <a:pt x="1118" y="699"/>
                  </a:lnTo>
                  <a:cubicBezTo>
                    <a:pt x="1143" y="675"/>
                    <a:pt x="1167" y="651"/>
                    <a:pt x="1143" y="626"/>
                  </a:cubicBezTo>
                  <a:cubicBezTo>
                    <a:pt x="1118" y="578"/>
                    <a:pt x="1094" y="505"/>
                    <a:pt x="1070" y="456"/>
                  </a:cubicBezTo>
                  <a:cubicBezTo>
                    <a:pt x="1058" y="444"/>
                    <a:pt x="1045" y="438"/>
                    <a:pt x="1033" y="438"/>
                  </a:cubicBezTo>
                  <a:close/>
                  <a:moveTo>
                    <a:pt x="1143" y="796"/>
                  </a:moveTo>
                  <a:cubicBezTo>
                    <a:pt x="1118" y="821"/>
                    <a:pt x="1118" y="845"/>
                    <a:pt x="1118" y="869"/>
                  </a:cubicBezTo>
                  <a:cubicBezTo>
                    <a:pt x="1118" y="918"/>
                    <a:pt x="1143" y="991"/>
                    <a:pt x="1143" y="991"/>
                  </a:cubicBezTo>
                  <a:lnTo>
                    <a:pt x="1143" y="1039"/>
                  </a:lnTo>
                  <a:cubicBezTo>
                    <a:pt x="1143" y="1064"/>
                    <a:pt x="1167" y="1088"/>
                    <a:pt x="1191" y="1088"/>
                  </a:cubicBezTo>
                  <a:cubicBezTo>
                    <a:pt x="1215" y="1088"/>
                    <a:pt x="1240" y="1064"/>
                    <a:pt x="1240" y="1039"/>
                  </a:cubicBezTo>
                  <a:cubicBezTo>
                    <a:pt x="1240" y="1015"/>
                    <a:pt x="1240" y="1015"/>
                    <a:pt x="1240" y="991"/>
                  </a:cubicBezTo>
                  <a:cubicBezTo>
                    <a:pt x="1215" y="942"/>
                    <a:pt x="1215" y="894"/>
                    <a:pt x="1215" y="845"/>
                  </a:cubicBezTo>
                  <a:cubicBezTo>
                    <a:pt x="1191" y="821"/>
                    <a:pt x="1167" y="796"/>
                    <a:pt x="1143" y="796"/>
                  </a:cubicBezTo>
                  <a:close/>
                  <a:moveTo>
                    <a:pt x="1191" y="1185"/>
                  </a:moveTo>
                  <a:cubicBezTo>
                    <a:pt x="1167" y="1185"/>
                    <a:pt x="1143" y="1209"/>
                    <a:pt x="1143" y="1234"/>
                  </a:cubicBezTo>
                  <a:cubicBezTo>
                    <a:pt x="1143" y="1282"/>
                    <a:pt x="1143" y="1355"/>
                    <a:pt x="1118" y="1404"/>
                  </a:cubicBezTo>
                  <a:cubicBezTo>
                    <a:pt x="1118" y="1428"/>
                    <a:pt x="1143" y="1452"/>
                    <a:pt x="1167" y="1452"/>
                  </a:cubicBezTo>
                  <a:cubicBezTo>
                    <a:pt x="1191" y="1452"/>
                    <a:pt x="1215" y="1452"/>
                    <a:pt x="1215" y="1428"/>
                  </a:cubicBezTo>
                  <a:cubicBezTo>
                    <a:pt x="1215" y="1355"/>
                    <a:pt x="1240" y="1307"/>
                    <a:pt x="1240" y="1234"/>
                  </a:cubicBezTo>
                  <a:cubicBezTo>
                    <a:pt x="1240" y="1209"/>
                    <a:pt x="1215" y="1185"/>
                    <a:pt x="1191" y="1185"/>
                  </a:cubicBezTo>
                  <a:close/>
                  <a:moveTo>
                    <a:pt x="1107" y="1549"/>
                  </a:moveTo>
                  <a:cubicBezTo>
                    <a:pt x="1093" y="1549"/>
                    <a:pt x="1078" y="1557"/>
                    <a:pt x="1070" y="1574"/>
                  </a:cubicBezTo>
                  <a:cubicBezTo>
                    <a:pt x="1045" y="1622"/>
                    <a:pt x="997" y="1695"/>
                    <a:pt x="973" y="1744"/>
                  </a:cubicBezTo>
                  <a:cubicBezTo>
                    <a:pt x="948" y="1744"/>
                    <a:pt x="948" y="1792"/>
                    <a:pt x="973" y="1792"/>
                  </a:cubicBezTo>
                  <a:lnTo>
                    <a:pt x="1045" y="1792"/>
                  </a:lnTo>
                  <a:cubicBezTo>
                    <a:pt x="1094" y="1744"/>
                    <a:pt x="1118" y="1671"/>
                    <a:pt x="1143" y="1622"/>
                  </a:cubicBezTo>
                  <a:cubicBezTo>
                    <a:pt x="1158" y="1575"/>
                    <a:pt x="1133" y="1549"/>
                    <a:pt x="1107" y="1549"/>
                  </a:cubicBezTo>
                  <a:close/>
                  <a:moveTo>
                    <a:pt x="438" y="1792"/>
                  </a:moveTo>
                  <a:cubicBezTo>
                    <a:pt x="394" y="1792"/>
                    <a:pt x="390" y="1893"/>
                    <a:pt x="426" y="1893"/>
                  </a:cubicBezTo>
                  <a:cubicBezTo>
                    <a:pt x="430" y="1893"/>
                    <a:pt x="434" y="1892"/>
                    <a:pt x="438" y="1890"/>
                  </a:cubicBezTo>
                  <a:lnTo>
                    <a:pt x="632" y="1890"/>
                  </a:lnTo>
                  <a:cubicBezTo>
                    <a:pt x="657" y="1890"/>
                    <a:pt x="681" y="1890"/>
                    <a:pt x="681" y="1841"/>
                  </a:cubicBezTo>
                  <a:cubicBezTo>
                    <a:pt x="681" y="1817"/>
                    <a:pt x="657" y="1817"/>
                    <a:pt x="632" y="1792"/>
                  </a:cubicBezTo>
                  <a:close/>
                  <a:moveTo>
                    <a:pt x="244" y="1841"/>
                  </a:moveTo>
                  <a:cubicBezTo>
                    <a:pt x="171" y="1865"/>
                    <a:pt x="98" y="1914"/>
                    <a:pt x="74" y="1963"/>
                  </a:cubicBezTo>
                  <a:cubicBezTo>
                    <a:pt x="49" y="1987"/>
                    <a:pt x="49" y="2011"/>
                    <a:pt x="74" y="2011"/>
                  </a:cubicBezTo>
                  <a:cubicBezTo>
                    <a:pt x="74" y="2023"/>
                    <a:pt x="74" y="2029"/>
                    <a:pt x="77" y="2029"/>
                  </a:cubicBezTo>
                  <a:cubicBezTo>
                    <a:pt x="80" y="2029"/>
                    <a:pt x="86" y="2023"/>
                    <a:pt x="98" y="2011"/>
                  </a:cubicBezTo>
                  <a:cubicBezTo>
                    <a:pt x="98" y="2023"/>
                    <a:pt x="104" y="2029"/>
                    <a:pt x="110" y="2029"/>
                  </a:cubicBezTo>
                  <a:cubicBezTo>
                    <a:pt x="116" y="2029"/>
                    <a:pt x="122" y="2023"/>
                    <a:pt x="122" y="2011"/>
                  </a:cubicBezTo>
                  <a:cubicBezTo>
                    <a:pt x="171" y="1987"/>
                    <a:pt x="220" y="1938"/>
                    <a:pt x="268" y="1938"/>
                  </a:cubicBezTo>
                  <a:cubicBezTo>
                    <a:pt x="292" y="1938"/>
                    <a:pt x="317" y="1914"/>
                    <a:pt x="292" y="1865"/>
                  </a:cubicBezTo>
                  <a:cubicBezTo>
                    <a:pt x="292" y="1841"/>
                    <a:pt x="268" y="1841"/>
                    <a:pt x="244" y="1841"/>
                  </a:cubicBezTo>
                  <a:close/>
                  <a:moveTo>
                    <a:pt x="803" y="1841"/>
                  </a:moveTo>
                  <a:cubicBezTo>
                    <a:pt x="778" y="1841"/>
                    <a:pt x="754" y="1841"/>
                    <a:pt x="754" y="1865"/>
                  </a:cubicBezTo>
                  <a:cubicBezTo>
                    <a:pt x="754" y="1890"/>
                    <a:pt x="754" y="1914"/>
                    <a:pt x="778" y="1938"/>
                  </a:cubicBezTo>
                  <a:lnTo>
                    <a:pt x="705" y="1987"/>
                  </a:lnTo>
                  <a:cubicBezTo>
                    <a:pt x="681" y="2011"/>
                    <a:pt x="681" y="2035"/>
                    <a:pt x="705" y="2060"/>
                  </a:cubicBezTo>
                  <a:lnTo>
                    <a:pt x="754" y="2060"/>
                  </a:lnTo>
                  <a:cubicBezTo>
                    <a:pt x="754" y="2060"/>
                    <a:pt x="754" y="2060"/>
                    <a:pt x="754" y="2035"/>
                  </a:cubicBezTo>
                  <a:cubicBezTo>
                    <a:pt x="803" y="2011"/>
                    <a:pt x="827" y="1987"/>
                    <a:pt x="875" y="1938"/>
                  </a:cubicBezTo>
                  <a:lnTo>
                    <a:pt x="948" y="1963"/>
                  </a:lnTo>
                  <a:cubicBezTo>
                    <a:pt x="955" y="1970"/>
                    <a:pt x="963" y="1973"/>
                    <a:pt x="970" y="1973"/>
                  </a:cubicBezTo>
                  <a:cubicBezTo>
                    <a:pt x="987" y="1973"/>
                    <a:pt x="1004" y="1955"/>
                    <a:pt x="1021" y="1938"/>
                  </a:cubicBezTo>
                  <a:cubicBezTo>
                    <a:pt x="1021" y="1914"/>
                    <a:pt x="997" y="1890"/>
                    <a:pt x="997" y="1890"/>
                  </a:cubicBezTo>
                  <a:lnTo>
                    <a:pt x="900" y="1841"/>
                  </a:lnTo>
                  <a:close/>
                  <a:moveTo>
                    <a:pt x="1143" y="1993"/>
                  </a:moveTo>
                  <a:cubicBezTo>
                    <a:pt x="1130" y="1993"/>
                    <a:pt x="1118" y="1999"/>
                    <a:pt x="1118" y="2011"/>
                  </a:cubicBezTo>
                  <a:cubicBezTo>
                    <a:pt x="1094" y="2035"/>
                    <a:pt x="1094" y="2060"/>
                    <a:pt x="1118" y="2084"/>
                  </a:cubicBezTo>
                  <a:cubicBezTo>
                    <a:pt x="1167" y="2108"/>
                    <a:pt x="1191" y="2157"/>
                    <a:pt x="1240" y="2205"/>
                  </a:cubicBezTo>
                  <a:cubicBezTo>
                    <a:pt x="1240" y="2205"/>
                    <a:pt x="1264" y="2205"/>
                    <a:pt x="1264" y="2230"/>
                  </a:cubicBezTo>
                  <a:lnTo>
                    <a:pt x="1313" y="2230"/>
                  </a:lnTo>
                  <a:cubicBezTo>
                    <a:pt x="1337" y="2205"/>
                    <a:pt x="1337" y="2181"/>
                    <a:pt x="1313" y="2157"/>
                  </a:cubicBezTo>
                  <a:cubicBezTo>
                    <a:pt x="1264" y="2108"/>
                    <a:pt x="1215" y="2060"/>
                    <a:pt x="1167" y="2011"/>
                  </a:cubicBezTo>
                  <a:cubicBezTo>
                    <a:pt x="1167" y="1999"/>
                    <a:pt x="1155" y="1993"/>
                    <a:pt x="1143" y="1993"/>
                  </a:cubicBezTo>
                  <a:close/>
                  <a:moveTo>
                    <a:pt x="585" y="2074"/>
                  </a:moveTo>
                  <a:cubicBezTo>
                    <a:pt x="576" y="2074"/>
                    <a:pt x="567" y="2077"/>
                    <a:pt x="560" y="2084"/>
                  </a:cubicBezTo>
                  <a:cubicBezTo>
                    <a:pt x="511" y="2108"/>
                    <a:pt x="462" y="2133"/>
                    <a:pt x="414" y="2157"/>
                  </a:cubicBezTo>
                  <a:cubicBezTo>
                    <a:pt x="365" y="2157"/>
                    <a:pt x="365" y="2230"/>
                    <a:pt x="414" y="2254"/>
                  </a:cubicBezTo>
                  <a:lnTo>
                    <a:pt x="438" y="2230"/>
                  </a:lnTo>
                  <a:cubicBezTo>
                    <a:pt x="487" y="2205"/>
                    <a:pt x="560" y="2181"/>
                    <a:pt x="608" y="2157"/>
                  </a:cubicBezTo>
                  <a:cubicBezTo>
                    <a:pt x="632" y="2157"/>
                    <a:pt x="632" y="2133"/>
                    <a:pt x="632" y="2108"/>
                  </a:cubicBezTo>
                  <a:cubicBezTo>
                    <a:pt x="632" y="2091"/>
                    <a:pt x="608" y="2074"/>
                    <a:pt x="585" y="2074"/>
                  </a:cubicBezTo>
                  <a:close/>
                  <a:moveTo>
                    <a:pt x="49" y="2108"/>
                  </a:moveTo>
                  <a:cubicBezTo>
                    <a:pt x="25" y="2133"/>
                    <a:pt x="1" y="2157"/>
                    <a:pt x="25" y="2181"/>
                  </a:cubicBezTo>
                  <a:cubicBezTo>
                    <a:pt x="74" y="2230"/>
                    <a:pt x="147" y="2278"/>
                    <a:pt x="220" y="2278"/>
                  </a:cubicBezTo>
                  <a:lnTo>
                    <a:pt x="244" y="2278"/>
                  </a:lnTo>
                  <a:cubicBezTo>
                    <a:pt x="244" y="2278"/>
                    <a:pt x="268" y="2254"/>
                    <a:pt x="268" y="2230"/>
                  </a:cubicBezTo>
                  <a:cubicBezTo>
                    <a:pt x="268" y="2205"/>
                    <a:pt x="244" y="2181"/>
                    <a:pt x="220" y="2181"/>
                  </a:cubicBezTo>
                  <a:cubicBezTo>
                    <a:pt x="195" y="2181"/>
                    <a:pt x="122" y="2181"/>
                    <a:pt x="98" y="2133"/>
                  </a:cubicBezTo>
                  <a:cubicBezTo>
                    <a:pt x="98" y="2108"/>
                    <a:pt x="74" y="2108"/>
                    <a:pt x="49" y="2108"/>
                  </a:cubicBezTo>
                  <a:close/>
                  <a:moveTo>
                    <a:pt x="1361" y="2278"/>
                  </a:moveTo>
                  <a:cubicBezTo>
                    <a:pt x="1337" y="2303"/>
                    <a:pt x="1313" y="2327"/>
                    <a:pt x="1337" y="2351"/>
                  </a:cubicBezTo>
                  <a:cubicBezTo>
                    <a:pt x="1337" y="2400"/>
                    <a:pt x="1361" y="2448"/>
                    <a:pt x="1361" y="2521"/>
                  </a:cubicBezTo>
                  <a:cubicBezTo>
                    <a:pt x="1361" y="2546"/>
                    <a:pt x="1386" y="2570"/>
                    <a:pt x="1410" y="2570"/>
                  </a:cubicBezTo>
                  <a:cubicBezTo>
                    <a:pt x="1434" y="2570"/>
                    <a:pt x="1458" y="2546"/>
                    <a:pt x="1458" y="2521"/>
                  </a:cubicBezTo>
                  <a:cubicBezTo>
                    <a:pt x="1458" y="2448"/>
                    <a:pt x="1434" y="2375"/>
                    <a:pt x="1410" y="2327"/>
                  </a:cubicBezTo>
                  <a:cubicBezTo>
                    <a:pt x="1410" y="2303"/>
                    <a:pt x="1361" y="2278"/>
                    <a:pt x="1361" y="2278"/>
                  </a:cubicBezTo>
                  <a:close/>
                  <a:moveTo>
                    <a:pt x="1402" y="2657"/>
                  </a:moveTo>
                  <a:cubicBezTo>
                    <a:pt x="1383" y="2657"/>
                    <a:pt x="1378" y="2674"/>
                    <a:pt x="1361" y="2691"/>
                  </a:cubicBezTo>
                  <a:cubicBezTo>
                    <a:pt x="1361" y="2764"/>
                    <a:pt x="1337" y="2813"/>
                    <a:pt x="1313" y="2861"/>
                  </a:cubicBezTo>
                  <a:cubicBezTo>
                    <a:pt x="1313" y="2886"/>
                    <a:pt x="1337" y="2910"/>
                    <a:pt x="1361" y="2934"/>
                  </a:cubicBezTo>
                  <a:cubicBezTo>
                    <a:pt x="1386" y="2934"/>
                    <a:pt x="1410" y="2934"/>
                    <a:pt x="1410" y="2910"/>
                  </a:cubicBezTo>
                  <a:cubicBezTo>
                    <a:pt x="1434" y="2837"/>
                    <a:pt x="1458" y="2764"/>
                    <a:pt x="1458" y="2716"/>
                  </a:cubicBezTo>
                  <a:cubicBezTo>
                    <a:pt x="1458" y="2691"/>
                    <a:pt x="1458" y="2667"/>
                    <a:pt x="1434" y="2667"/>
                  </a:cubicBezTo>
                  <a:cubicBezTo>
                    <a:pt x="1420" y="2660"/>
                    <a:pt x="1410" y="2657"/>
                    <a:pt x="1402" y="2657"/>
                  </a:cubicBezTo>
                  <a:close/>
                  <a:moveTo>
                    <a:pt x="1288" y="3021"/>
                  </a:moveTo>
                  <a:cubicBezTo>
                    <a:pt x="1272" y="3021"/>
                    <a:pt x="1256" y="3031"/>
                    <a:pt x="1240" y="3031"/>
                  </a:cubicBezTo>
                  <a:lnTo>
                    <a:pt x="1167" y="3201"/>
                  </a:lnTo>
                  <a:cubicBezTo>
                    <a:pt x="1143" y="3226"/>
                    <a:pt x="1167" y="3250"/>
                    <a:pt x="1191" y="3274"/>
                  </a:cubicBezTo>
                  <a:cubicBezTo>
                    <a:pt x="1215" y="3274"/>
                    <a:pt x="1240" y="3274"/>
                    <a:pt x="1240" y="3250"/>
                  </a:cubicBezTo>
                  <a:cubicBezTo>
                    <a:pt x="1264" y="3201"/>
                    <a:pt x="1313" y="3153"/>
                    <a:pt x="1337" y="3080"/>
                  </a:cubicBezTo>
                  <a:cubicBezTo>
                    <a:pt x="1337" y="3056"/>
                    <a:pt x="1337" y="3031"/>
                    <a:pt x="1313" y="3031"/>
                  </a:cubicBezTo>
                  <a:cubicBezTo>
                    <a:pt x="1305" y="3023"/>
                    <a:pt x="1296" y="3021"/>
                    <a:pt x="1288" y="3021"/>
                  </a:cubicBezTo>
                  <a:close/>
                  <a:moveTo>
                    <a:pt x="1124" y="3351"/>
                  </a:moveTo>
                  <a:cubicBezTo>
                    <a:pt x="1112" y="3351"/>
                    <a:pt x="1101" y="3357"/>
                    <a:pt x="1094" y="3371"/>
                  </a:cubicBezTo>
                  <a:cubicBezTo>
                    <a:pt x="1045" y="3444"/>
                    <a:pt x="1021" y="3493"/>
                    <a:pt x="997" y="3542"/>
                  </a:cubicBezTo>
                  <a:cubicBezTo>
                    <a:pt x="973" y="3542"/>
                    <a:pt x="973" y="3566"/>
                    <a:pt x="997" y="3590"/>
                  </a:cubicBezTo>
                  <a:lnTo>
                    <a:pt x="1070" y="3590"/>
                  </a:lnTo>
                  <a:cubicBezTo>
                    <a:pt x="1094" y="3542"/>
                    <a:pt x="1143" y="3493"/>
                    <a:pt x="1167" y="3420"/>
                  </a:cubicBezTo>
                  <a:cubicBezTo>
                    <a:pt x="1184" y="3386"/>
                    <a:pt x="1153" y="3351"/>
                    <a:pt x="1124" y="3351"/>
                  </a:cubicBezTo>
                  <a:close/>
                  <a:moveTo>
                    <a:pt x="705" y="3566"/>
                  </a:moveTo>
                  <a:cubicBezTo>
                    <a:pt x="632" y="3566"/>
                    <a:pt x="560" y="3590"/>
                    <a:pt x="511" y="3639"/>
                  </a:cubicBezTo>
                  <a:cubicBezTo>
                    <a:pt x="487" y="3639"/>
                    <a:pt x="487" y="3687"/>
                    <a:pt x="511" y="3687"/>
                  </a:cubicBezTo>
                  <a:cubicBezTo>
                    <a:pt x="511" y="3699"/>
                    <a:pt x="511" y="3705"/>
                    <a:pt x="514" y="3705"/>
                  </a:cubicBezTo>
                  <a:cubicBezTo>
                    <a:pt x="517" y="3705"/>
                    <a:pt x="523" y="3699"/>
                    <a:pt x="535" y="3687"/>
                  </a:cubicBezTo>
                  <a:cubicBezTo>
                    <a:pt x="535" y="3687"/>
                    <a:pt x="535" y="3712"/>
                    <a:pt x="560" y="3712"/>
                  </a:cubicBezTo>
                  <a:cubicBezTo>
                    <a:pt x="608" y="3663"/>
                    <a:pt x="657" y="3663"/>
                    <a:pt x="705" y="3663"/>
                  </a:cubicBezTo>
                  <a:cubicBezTo>
                    <a:pt x="730" y="3663"/>
                    <a:pt x="754" y="3639"/>
                    <a:pt x="754" y="3614"/>
                  </a:cubicBezTo>
                  <a:cubicBezTo>
                    <a:pt x="754" y="3590"/>
                    <a:pt x="730" y="3566"/>
                    <a:pt x="705" y="3566"/>
                  </a:cubicBezTo>
                  <a:close/>
                  <a:moveTo>
                    <a:pt x="900" y="3590"/>
                  </a:moveTo>
                  <a:cubicBezTo>
                    <a:pt x="875" y="3590"/>
                    <a:pt x="851" y="3614"/>
                    <a:pt x="851" y="3639"/>
                  </a:cubicBezTo>
                  <a:cubicBezTo>
                    <a:pt x="827" y="3639"/>
                    <a:pt x="851" y="3663"/>
                    <a:pt x="851" y="3687"/>
                  </a:cubicBezTo>
                  <a:cubicBezTo>
                    <a:pt x="827" y="3736"/>
                    <a:pt x="778" y="3760"/>
                    <a:pt x="730" y="3809"/>
                  </a:cubicBezTo>
                  <a:cubicBezTo>
                    <a:pt x="730" y="3833"/>
                    <a:pt x="730" y="3857"/>
                    <a:pt x="730" y="3882"/>
                  </a:cubicBezTo>
                  <a:lnTo>
                    <a:pt x="803" y="3882"/>
                  </a:lnTo>
                  <a:cubicBezTo>
                    <a:pt x="851" y="3833"/>
                    <a:pt x="900" y="3784"/>
                    <a:pt x="948" y="3736"/>
                  </a:cubicBezTo>
                  <a:cubicBezTo>
                    <a:pt x="948" y="3736"/>
                    <a:pt x="948" y="3712"/>
                    <a:pt x="948" y="3712"/>
                  </a:cubicBezTo>
                  <a:cubicBezTo>
                    <a:pt x="973" y="3712"/>
                    <a:pt x="1021" y="3736"/>
                    <a:pt x="1045" y="3736"/>
                  </a:cubicBezTo>
                  <a:cubicBezTo>
                    <a:pt x="1053" y="3743"/>
                    <a:pt x="1060" y="3746"/>
                    <a:pt x="1067" y="3746"/>
                  </a:cubicBezTo>
                  <a:cubicBezTo>
                    <a:pt x="1084" y="3746"/>
                    <a:pt x="1101" y="3729"/>
                    <a:pt x="1118" y="3712"/>
                  </a:cubicBezTo>
                  <a:cubicBezTo>
                    <a:pt x="1118" y="3712"/>
                    <a:pt x="1118" y="3663"/>
                    <a:pt x="1094" y="3663"/>
                  </a:cubicBezTo>
                  <a:cubicBezTo>
                    <a:pt x="1021" y="3639"/>
                    <a:pt x="973" y="3614"/>
                    <a:pt x="900" y="3590"/>
                  </a:cubicBezTo>
                  <a:close/>
                  <a:moveTo>
                    <a:pt x="1231" y="3742"/>
                  </a:moveTo>
                  <a:cubicBezTo>
                    <a:pt x="1222" y="3742"/>
                    <a:pt x="1215" y="3748"/>
                    <a:pt x="1215" y="3760"/>
                  </a:cubicBezTo>
                  <a:cubicBezTo>
                    <a:pt x="1191" y="3784"/>
                    <a:pt x="1191" y="3809"/>
                    <a:pt x="1215" y="3833"/>
                  </a:cubicBezTo>
                  <a:cubicBezTo>
                    <a:pt x="1264" y="3857"/>
                    <a:pt x="1313" y="3882"/>
                    <a:pt x="1361" y="3930"/>
                  </a:cubicBezTo>
                  <a:lnTo>
                    <a:pt x="1386" y="3930"/>
                  </a:lnTo>
                  <a:cubicBezTo>
                    <a:pt x="1386" y="3930"/>
                    <a:pt x="1396" y="3941"/>
                    <a:pt x="1411" y="3941"/>
                  </a:cubicBezTo>
                  <a:cubicBezTo>
                    <a:pt x="1418" y="3941"/>
                    <a:pt x="1426" y="3938"/>
                    <a:pt x="1434" y="3930"/>
                  </a:cubicBezTo>
                  <a:cubicBezTo>
                    <a:pt x="1434" y="3930"/>
                    <a:pt x="1434" y="3882"/>
                    <a:pt x="1434" y="3882"/>
                  </a:cubicBezTo>
                  <a:cubicBezTo>
                    <a:pt x="1386" y="3833"/>
                    <a:pt x="1313" y="3784"/>
                    <a:pt x="1264" y="3760"/>
                  </a:cubicBezTo>
                  <a:cubicBezTo>
                    <a:pt x="1252" y="3748"/>
                    <a:pt x="1240" y="3742"/>
                    <a:pt x="1231" y="3742"/>
                  </a:cubicBezTo>
                  <a:close/>
                  <a:moveTo>
                    <a:pt x="462" y="3784"/>
                  </a:moveTo>
                  <a:cubicBezTo>
                    <a:pt x="438" y="3784"/>
                    <a:pt x="414" y="3809"/>
                    <a:pt x="438" y="3833"/>
                  </a:cubicBezTo>
                  <a:cubicBezTo>
                    <a:pt x="438" y="3906"/>
                    <a:pt x="487" y="3979"/>
                    <a:pt x="584" y="3979"/>
                  </a:cubicBezTo>
                  <a:lnTo>
                    <a:pt x="608" y="3979"/>
                  </a:lnTo>
                  <a:cubicBezTo>
                    <a:pt x="632" y="3979"/>
                    <a:pt x="657" y="3954"/>
                    <a:pt x="657" y="3906"/>
                  </a:cubicBezTo>
                  <a:cubicBezTo>
                    <a:pt x="632" y="3882"/>
                    <a:pt x="608" y="3882"/>
                    <a:pt x="584" y="3882"/>
                  </a:cubicBezTo>
                  <a:cubicBezTo>
                    <a:pt x="560" y="3882"/>
                    <a:pt x="511" y="3882"/>
                    <a:pt x="511" y="3809"/>
                  </a:cubicBezTo>
                  <a:cubicBezTo>
                    <a:pt x="511" y="3784"/>
                    <a:pt x="487" y="3784"/>
                    <a:pt x="462" y="3784"/>
                  </a:cubicBezTo>
                  <a:close/>
                  <a:moveTo>
                    <a:pt x="1520" y="3963"/>
                  </a:moveTo>
                  <a:cubicBezTo>
                    <a:pt x="1480" y="3963"/>
                    <a:pt x="1445" y="4014"/>
                    <a:pt x="1483" y="4052"/>
                  </a:cubicBezTo>
                  <a:cubicBezTo>
                    <a:pt x="1507" y="4100"/>
                    <a:pt x="1556" y="4149"/>
                    <a:pt x="1580" y="4197"/>
                  </a:cubicBezTo>
                  <a:cubicBezTo>
                    <a:pt x="1604" y="4197"/>
                    <a:pt x="1604" y="4222"/>
                    <a:pt x="1628" y="4222"/>
                  </a:cubicBezTo>
                  <a:lnTo>
                    <a:pt x="1628" y="4197"/>
                  </a:lnTo>
                  <a:lnTo>
                    <a:pt x="1653" y="4197"/>
                  </a:lnTo>
                  <a:cubicBezTo>
                    <a:pt x="1677" y="4197"/>
                    <a:pt x="1677" y="4173"/>
                    <a:pt x="1677" y="4149"/>
                  </a:cubicBezTo>
                  <a:cubicBezTo>
                    <a:pt x="1628" y="4100"/>
                    <a:pt x="1604" y="4027"/>
                    <a:pt x="1556" y="3979"/>
                  </a:cubicBezTo>
                  <a:cubicBezTo>
                    <a:pt x="1544" y="3967"/>
                    <a:pt x="1532" y="3963"/>
                    <a:pt x="1520" y="3963"/>
                  </a:cubicBezTo>
                  <a:close/>
                  <a:moveTo>
                    <a:pt x="1722" y="4285"/>
                  </a:moveTo>
                  <a:cubicBezTo>
                    <a:pt x="1716" y="4285"/>
                    <a:pt x="1708" y="4287"/>
                    <a:pt x="1701" y="4295"/>
                  </a:cubicBezTo>
                  <a:cubicBezTo>
                    <a:pt x="1677" y="4295"/>
                    <a:pt x="1653" y="4319"/>
                    <a:pt x="1677" y="4343"/>
                  </a:cubicBezTo>
                  <a:cubicBezTo>
                    <a:pt x="1701" y="4416"/>
                    <a:pt x="1726" y="4465"/>
                    <a:pt x="1726" y="4513"/>
                  </a:cubicBezTo>
                  <a:cubicBezTo>
                    <a:pt x="1726" y="4537"/>
                    <a:pt x="1750" y="4562"/>
                    <a:pt x="1774" y="4562"/>
                  </a:cubicBezTo>
                  <a:cubicBezTo>
                    <a:pt x="1799" y="4562"/>
                    <a:pt x="1823" y="4513"/>
                    <a:pt x="1823" y="4489"/>
                  </a:cubicBezTo>
                  <a:cubicBezTo>
                    <a:pt x="1799" y="4440"/>
                    <a:pt x="1774" y="4367"/>
                    <a:pt x="1750" y="4319"/>
                  </a:cubicBezTo>
                  <a:cubicBezTo>
                    <a:pt x="1750" y="4302"/>
                    <a:pt x="1738" y="4285"/>
                    <a:pt x="1722" y="4285"/>
                  </a:cubicBezTo>
                  <a:close/>
                  <a:moveTo>
                    <a:pt x="1799" y="4635"/>
                  </a:moveTo>
                  <a:cubicBezTo>
                    <a:pt x="1774" y="4659"/>
                    <a:pt x="1750" y="4683"/>
                    <a:pt x="1750" y="4708"/>
                  </a:cubicBezTo>
                  <a:lnTo>
                    <a:pt x="1750" y="4780"/>
                  </a:lnTo>
                  <a:lnTo>
                    <a:pt x="1750" y="4878"/>
                  </a:lnTo>
                  <a:cubicBezTo>
                    <a:pt x="1750" y="4902"/>
                    <a:pt x="1774" y="4926"/>
                    <a:pt x="1799" y="4926"/>
                  </a:cubicBezTo>
                  <a:cubicBezTo>
                    <a:pt x="1823" y="4926"/>
                    <a:pt x="1847" y="4902"/>
                    <a:pt x="1847" y="4878"/>
                  </a:cubicBezTo>
                  <a:lnTo>
                    <a:pt x="1847" y="4780"/>
                  </a:lnTo>
                  <a:lnTo>
                    <a:pt x="1847" y="4683"/>
                  </a:lnTo>
                  <a:cubicBezTo>
                    <a:pt x="1847" y="4659"/>
                    <a:pt x="1823" y="4635"/>
                    <a:pt x="1799" y="4635"/>
                  </a:cubicBezTo>
                  <a:close/>
                  <a:moveTo>
                    <a:pt x="1799" y="5023"/>
                  </a:moveTo>
                  <a:cubicBezTo>
                    <a:pt x="1774" y="5023"/>
                    <a:pt x="1750" y="5023"/>
                    <a:pt x="1750" y="5048"/>
                  </a:cubicBezTo>
                  <a:cubicBezTo>
                    <a:pt x="1726" y="5096"/>
                    <a:pt x="1726" y="5145"/>
                    <a:pt x="1726" y="5169"/>
                  </a:cubicBezTo>
                  <a:cubicBezTo>
                    <a:pt x="1701" y="5193"/>
                    <a:pt x="1726" y="5218"/>
                    <a:pt x="1750" y="5242"/>
                  </a:cubicBezTo>
                  <a:cubicBezTo>
                    <a:pt x="1774" y="5242"/>
                    <a:pt x="1799" y="5218"/>
                    <a:pt x="1799" y="5193"/>
                  </a:cubicBezTo>
                  <a:cubicBezTo>
                    <a:pt x="1823" y="5169"/>
                    <a:pt x="1823" y="5121"/>
                    <a:pt x="1823" y="5072"/>
                  </a:cubicBezTo>
                  <a:cubicBezTo>
                    <a:pt x="1847" y="5048"/>
                    <a:pt x="1823" y="5023"/>
                    <a:pt x="1799" y="50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5" name="Google Shape;125;p4"/>
          <p:cNvGrpSpPr/>
          <p:nvPr/>
        </p:nvGrpSpPr>
        <p:grpSpPr>
          <a:xfrm>
            <a:off x="91757" y="3957734"/>
            <a:ext cx="708344" cy="1228537"/>
            <a:chOff x="-1056319" y="1385262"/>
            <a:chExt cx="212940" cy="369285"/>
          </a:xfrm>
        </p:grpSpPr>
        <p:sp>
          <p:nvSpPr>
            <p:cNvPr id="126" name="Google Shape;126;p4"/>
            <p:cNvSpPr/>
            <p:nvPr/>
          </p:nvSpPr>
          <p:spPr>
            <a:xfrm>
              <a:off x="-933315" y="1467563"/>
              <a:ext cx="27460" cy="279194"/>
            </a:xfrm>
            <a:custGeom>
              <a:avLst/>
              <a:gdLst/>
              <a:ahLst/>
              <a:cxnLst/>
              <a:rect l="l" t="t" r="r" b="b"/>
              <a:pathLst>
                <a:path w="705" h="7168" extrusionOk="0">
                  <a:moveTo>
                    <a:pt x="680" y="1"/>
                  </a:moveTo>
                  <a:cubicBezTo>
                    <a:pt x="656" y="1"/>
                    <a:pt x="632" y="25"/>
                    <a:pt x="632" y="50"/>
                  </a:cubicBezTo>
                  <a:cubicBezTo>
                    <a:pt x="608" y="292"/>
                    <a:pt x="0" y="6123"/>
                    <a:pt x="170" y="7119"/>
                  </a:cubicBezTo>
                  <a:cubicBezTo>
                    <a:pt x="170" y="7143"/>
                    <a:pt x="170" y="7167"/>
                    <a:pt x="195" y="7167"/>
                  </a:cubicBezTo>
                  <a:lnTo>
                    <a:pt x="219" y="7167"/>
                  </a:lnTo>
                  <a:cubicBezTo>
                    <a:pt x="243" y="7143"/>
                    <a:pt x="243" y="7119"/>
                    <a:pt x="243" y="7094"/>
                  </a:cubicBezTo>
                  <a:cubicBezTo>
                    <a:pt x="97" y="6123"/>
                    <a:pt x="705" y="122"/>
                    <a:pt x="705" y="74"/>
                  </a:cubicBezTo>
                  <a:cubicBezTo>
                    <a:pt x="705" y="25"/>
                    <a:pt x="705" y="25"/>
                    <a:pt x="68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4"/>
            <p:cNvSpPr/>
            <p:nvPr/>
          </p:nvSpPr>
          <p:spPr>
            <a:xfrm>
              <a:off x="-968331" y="1385262"/>
              <a:ext cx="124952" cy="123978"/>
            </a:xfrm>
            <a:custGeom>
              <a:avLst/>
              <a:gdLst/>
              <a:ahLst/>
              <a:cxnLst/>
              <a:rect l="l" t="t" r="r" b="b"/>
              <a:pathLst>
                <a:path w="3208" h="3183" extrusionOk="0">
                  <a:moveTo>
                    <a:pt x="1555" y="98"/>
                  </a:moveTo>
                  <a:cubicBezTo>
                    <a:pt x="1871" y="171"/>
                    <a:pt x="1871" y="705"/>
                    <a:pt x="1871" y="705"/>
                  </a:cubicBezTo>
                  <a:cubicBezTo>
                    <a:pt x="1871" y="729"/>
                    <a:pt x="1895" y="754"/>
                    <a:pt x="1920" y="754"/>
                  </a:cubicBezTo>
                  <a:cubicBezTo>
                    <a:pt x="1944" y="754"/>
                    <a:pt x="1968" y="754"/>
                    <a:pt x="1968" y="729"/>
                  </a:cubicBezTo>
                  <a:cubicBezTo>
                    <a:pt x="2065" y="535"/>
                    <a:pt x="2260" y="243"/>
                    <a:pt x="2381" y="243"/>
                  </a:cubicBezTo>
                  <a:cubicBezTo>
                    <a:pt x="2405" y="243"/>
                    <a:pt x="2430" y="243"/>
                    <a:pt x="2430" y="268"/>
                  </a:cubicBezTo>
                  <a:cubicBezTo>
                    <a:pt x="2600" y="389"/>
                    <a:pt x="2478" y="802"/>
                    <a:pt x="2405" y="948"/>
                  </a:cubicBezTo>
                  <a:cubicBezTo>
                    <a:pt x="2386" y="988"/>
                    <a:pt x="2414" y="1027"/>
                    <a:pt x="2452" y="1027"/>
                  </a:cubicBezTo>
                  <a:cubicBezTo>
                    <a:pt x="2460" y="1027"/>
                    <a:pt x="2469" y="1025"/>
                    <a:pt x="2478" y="1021"/>
                  </a:cubicBezTo>
                  <a:cubicBezTo>
                    <a:pt x="2600" y="972"/>
                    <a:pt x="2745" y="924"/>
                    <a:pt x="2891" y="924"/>
                  </a:cubicBezTo>
                  <a:cubicBezTo>
                    <a:pt x="2940" y="924"/>
                    <a:pt x="3013" y="924"/>
                    <a:pt x="3061" y="972"/>
                  </a:cubicBezTo>
                  <a:cubicBezTo>
                    <a:pt x="3061" y="972"/>
                    <a:pt x="3061" y="996"/>
                    <a:pt x="3061" y="996"/>
                  </a:cubicBezTo>
                  <a:cubicBezTo>
                    <a:pt x="3037" y="1142"/>
                    <a:pt x="2745" y="1409"/>
                    <a:pt x="2551" y="1580"/>
                  </a:cubicBezTo>
                  <a:cubicBezTo>
                    <a:pt x="2527" y="1580"/>
                    <a:pt x="2527" y="1604"/>
                    <a:pt x="2527" y="1628"/>
                  </a:cubicBezTo>
                  <a:cubicBezTo>
                    <a:pt x="2551" y="1628"/>
                    <a:pt x="2551" y="1652"/>
                    <a:pt x="2575" y="1652"/>
                  </a:cubicBezTo>
                  <a:cubicBezTo>
                    <a:pt x="2721" y="1652"/>
                    <a:pt x="3134" y="1725"/>
                    <a:pt x="3134" y="1920"/>
                  </a:cubicBezTo>
                  <a:cubicBezTo>
                    <a:pt x="3134" y="2114"/>
                    <a:pt x="2624" y="2163"/>
                    <a:pt x="2430" y="2163"/>
                  </a:cubicBezTo>
                  <a:cubicBezTo>
                    <a:pt x="2430" y="2163"/>
                    <a:pt x="2405" y="2163"/>
                    <a:pt x="2405" y="2187"/>
                  </a:cubicBezTo>
                  <a:cubicBezTo>
                    <a:pt x="2381" y="2211"/>
                    <a:pt x="2381" y="2211"/>
                    <a:pt x="2405" y="2235"/>
                  </a:cubicBezTo>
                  <a:cubicBezTo>
                    <a:pt x="2405" y="2235"/>
                    <a:pt x="2697" y="2551"/>
                    <a:pt x="2527" y="2794"/>
                  </a:cubicBezTo>
                  <a:cubicBezTo>
                    <a:pt x="2503" y="2818"/>
                    <a:pt x="2454" y="2843"/>
                    <a:pt x="2430" y="2843"/>
                  </a:cubicBezTo>
                  <a:cubicBezTo>
                    <a:pt x="2260" y="2843"/>
                    <a:pt x="1992" y="2503"/>
                    <a:pt x="1895" y="2381"/>
                  </a:cubicBezTo>
                  <a:cubicBezTo>
                    <a:pt x="1883" y="2369"/>
                    <a:pt x="1871" y="2363"/>
                    <a:pt x="1862" y="2363"/>
                  </a:cubicBezTo>
                  <a:cubicBezTo>
                    <a:pt x="1853" y="2363"/>
                    <a:pt x="1847" y="2369"/>
                    <a:pt x="1847" y="2381"/>
                  </a:cubicBezTo>
                  <a:cubicBezTo>
                    <a:pt x="1822" y="2381"/>
                    <a:pt x="1798" y="2405"/>
                    <a:pt x="1798" y="2430"/>
                  </a:cubicBezTo>
                  <a:cubicBezTo>
                    <a:pt x="1798" y="2430"/>
                    <a:pt x="1871" y="2964"/>
                    <a:pt x="1579" y="3086"/>
                  </a:cubicBezTo>
                  <a:lnTo>
                    <a:pt x="1507" y="3086"/>
                  </a:lnTo>
                  <a:cubicBezTo>
                    <a:pt x="1312" y="3086"/>
                    <a:pt x="1215" y="2624"/>
                    <a:pt x="1215" y="2454"/>
                  </a:cubicBezTo>
                  <a:cubicBezTo>
                    <a:pt x="1215" y="2430"/>
                    <a:pt x="1191" y="2430"/>
                    <a:pt x="1166" y="2430"/>
                  </a:cubicBezTo>
                  <a:cubicBezTo>
                    <a:pt x="1166" y="2430"/>
                    <a:pt x="1166" y="2454"/>
                    <a:pt x="1166" y="2454"/>
                  </a:cubicBezTo>
                  <a:cubicBezTo>
                    <a:pt x="1045" y="2551"/>
                    <a:pt x="899" y="2624"/>
                    <a:pt x="754" y="2624"/>
                  </a:cubicBezTo>
                  <a:cubicBezTo>
                    <a:pt x="656" y="2624"/>
                    <a:pt x="583" y="2600"/>
                    <a:pt x="511" y="2575"/>
                  </a:cubicBezTo>
                  <a:cubicBezTo>
                    <a:pt x="462" y="2551"/>
                    <a:pt x="413" y="2503"/>
                    <a:pt x="413" y="2454"/>
                  </a:cubicBezTo>
                  <a:cubicBezTo>
                    <a:pt x="389" y="2235"/>
                    <a:pt x="729" y="1871"/>
                    <a:pt x="875" y="1725"/>
                  </a:cubicBezTo>
                  <a:cubicBezTo>
                    <a:pt x="875" y="1701"/>
                    <a:pt x="875" y="1701"/>
                    <a:pt x="875" y="1677"/>
                  </a:cubicBezTo>
                  <a:cubicBezTo>
                    <a:pt x="851" y="1652"/>
                    <a:pt x="826" y="1652"/>
                    <a:pt x="826" y="1652"/>
                  </a:cubicBezTo>
                  <a:lnTo>
                    <a:pt x="705" y="1652"/>
                  </a:lnTo>
                  <a:cubicBezTo>
                    <a:pt x="535" y="1652"/>
                    <a:pt x="195" y="1628"/>
                    <a:pt x="146" y="1409"/>
                  </a:cubicBezTo>
                  <a:cubicBezTo>
                    <a:pt x="122" y="1385"/>
                    <a:pt x="122" y="1361"/>
                    <a:pt x="146" y="1337"/>
                  </a:cubicBezTo>
                  <a:cubicBezTo>
                    <a:pt x="219" y="1215"/>
                    <a:pt x="559" y="1191"/>
                    <a:pt x="826" y="1191"/>
                  </a:cubicBezTo>
                  <a:lnTo>
                    <a:pt x="851" y="1191"/>
                  </a:lnTo>
                  <a:cubicBezTo>
                    <a:pt x="899" y="1167"/>
                    <a:pt x="924" y="1118"/>
                    <a:pt x="875" y="1094"/>
                  </a:cubicBezTo>
                  <a:cubicBezTo>
                    <a:pt x="778" y="1021"/>
                    <a:pt x="511" y="778"/>
                    <a:pt x="511" y="608"/>
                  </a:cubicBezTo>
                  <a:cubicBezTo>
                    <a:pt x="511" y="559"/>
                    <a:pt x="511" y="535"/>
                    <a:pt x="535" y="511"/>
                  </a:cubicBezTo>
                  <a:cubicBezTo>
                    <a:pt x="583" y="486"/>
                    <a:pt x="608" y="462"/>
                    <a:pt x="656" y="462"/>
                  </a:cubicBezTo>
                  <a:cubicBezTo>
                    <a:pt x="899" y="511"/>
                    <a:pt x="1118" y="632"/>
                    <a:pt x="1312" y="778"/>
                  </a:cubicBezTo>
                  <a:lnTo>
                    <a:pt x="1361" y="778"/>
                  </a:lnTo>
                  <a:cubicBezTo>
                    <a:pt x="1385" y="754"/>
                    <a:pt x="1385" y="754"/>
                    <a:pt x="1385" y="729"/>
                  </a:cubicBezTo>
                  <a:cubicBezTo>
                    <a:pt x="1361" y="608"/>
                    <a:pt x="1337" y="268"/>
                    <a:pt x="1434" y="146"/>
                  </a:cubicBezTo>
                  <a:cubicBezTo>
                    <a:pt x="1458" y="98"/>
                    <a:pt x="1507" y="98"/>
                    <a:pt x="1555" y="98"/>
                  </a:cubicBezTo>
                  <a:close/>
                  <a:moveTo>
                    <a:pt x="1531" y="1"/>
                  </a:moveTo>
                  <a:cubicBezTo>
                    <a:pt x="1458" y="1"/>
                    <a:pt x="1385" y="25"/>
                    <a:pt x="1337" y="73"/>
                  </a:cubicBezTo>
                  <a:cubicBezTo>
                    <a:pt x="1239" y="243"/>
                    <a:pt x="1215" y="438"/>
                    <a:pt x="1239" y="632"/>
                  </a:cubicBezTo>
                  <a:cubicBezTo>
                    <a:pt x="1069" y="486"/>
                    <a:pt x="875" y="389"/>
                    <a:pt x="632" y="365"/>
                  </a:cubicBezTo>
                  <a:cubicBezTo>
                    <a:pt x="583" y="365"/>
                    <a:pt x="511" y="389"/>
                    <a:pt x="462" y="413"/>
                  </a:cubicBezTo>
                  <a:cubicBezTo>
                    <a:pt x="413" y="462"/>
                    <a:pt x="389" y="535"/>
                    <a:pt x="389" y="584"/>
                  </a:cubicBezTo>
                  <a:cubicBezTo>
                    <a:pt x="438" y="778"/>
                    <a:pt x="559" y="948"/>
                    <a:pt x="705" y="1069"/>
                  </a:cubicBezTo>
                  <a:cubicBezTo>
                    <a:pt x="511" y="1069"/>
                    <a:pt x="171" y="1118"/>
                    <a:pt x="49" y="1264"/>
                  </a:cubicBezTo>
                  <a:cubicBezTo>
                    <a:pt x="0" y="1312"/>
                    <a:pt x="0" y="1361"/>
                    <a:pt x="0" y="1434"/>
                  </a:cubicBezTo>
                  <a:cubicBezTo>
                    <a:pt x="73" y="1701"/>
                    <a:pt x="462" y="1725"/>
                    <a:pt x="681" y="1725"/>
                  </a:cubicBezTo>
                  <a:cubicBezTo>
                    <a:pt x="511" y="1895"/>
                    <a:pt x="243" y="2211"/>
                    <a:pt x="268" y="2454"/>
                  </a:cubicBezTo>
                  <a:cubicBezTo>
                    <a:pt x="292" y="2527"/>
                    <a:pt x="341" y="2600"/>
                    <a:pt x="413" y="2624"/>
                  </a:cubicBezTo>
                  <a:cubicBezTo>
                    <a:pt x="511" y="2673"/>
                    <a:pt x="608" y="2697"/>
                    <a:pt x="705" y="2697"/>
                  </a:cubicBezTo>
                  <a:cubicBezTo>
                    <a:pt x="851" y="2697"/>
                    <a:pt x="996" y="2648"/>
                    <a:pt x="1118" y="2551"/>
                  </a:cubicBezTo>
                  <a:cubicBezTo>
                    <a:pt x="1166" y="2746"/>
                    <a:pt x="1264" y="3183"/>
                    <a:pt x="1507" y="3183"/>
                  </a:cubicBezTo>
                  <a:cubicBezTo>
                    <a:pt x="1531" y="3183"/>
                    <a:pt x="1579" y="3183"/>
                    <a:pt x="1604" y="3159"/>
                  </a:cubicBezTo>
                  <a:cubicBezTo>
                    <a:pt x="1822" y="3037"/>
                    <a:pt x="1944" y="2794"/>
                    <a:pt x="1895" y="2551"/>
                  </a:cubicBezTo>
                  <a:lnTo>
                    <a:pt x="1895" y="2551"/>
                  </a:lnTo>
                  <a:cubicBezTo>
                    <a:pt x="2041" y="2721"/>
                    <a:pt x="2260" y="2940"/>
                    <a:pt x="2430" y="2940"/>
                  </a:cubicBezTo>
                  <a:cubicBezTo>
                    <a:pt x="2503" y="2940"/>
                    <a:pt x="2551" y="2916"/>
                    <a:pt x="2600" y="2867"/>
                  </a:cubicBezTo>
                  <a:cubicBezTo>
                    <a:pt x="2697" y="2648"/>
                    <a:pt x="2673" y="2405"/>
                    <a:pt x="2527" y="2260"/>
                  </a:cubicBezTo>
                  <a:cubicBezTo>
                    <a:pt x="2745" y="2235"/>
                    <a:pt x="3207" y="2163"/>
                    <a:pt x="3207" y="1920"/>
                  </a:cubicBezTo>
                  <a:cubicBezTo>
                    <a:pt x="3207" y="1677"/>
                    <a:pt x="2867" y="1604"/>
                    <a:pt x="2673" y="1580"/>
                  </a:cubicBezTo>
                  <a:cubicBezTo>
                    <a:pt x="2818" y="1434"/>
                    <a:pt x="3134" y="1191"/>
                    <a:pt x="3134" y="1021"/>
                  </a:cubicBezTo>
                  <a:cubicBezTo>
                    <a:pt x="3134" y="972"/>
                    <a:pt x="3110" y="948"/>
                    <a:pt x="3086" y="899"/>
                  </a:cubicBezTo>
                  <a:cubicBezTo>
                    <a:pt x="3037" y="851"/>
                    <a:pt x="2940" y="826"/>
                    <a:pt x="2867" y="826"/>
                  </a:cubicBezTo>
                  <a:cubicBezTo>
                    <a:pt x="2745" y="826"/>
                    <a:pt x="2624" y="851"/>
                    <a:pt x="2503" y="899"/>
                  </a:cubicBezTo>
                  <a:cubicBezTo>
                    <a:pt x="2551" y="729"/>
                    <a:pt x="2648" y="341"/>
                    <a:pt x="2478" y="195"/>
                  </a:cubicBezTo>
                  <a:cubicBezTo>
                    <a:pt x="2430" y="171"/>
                    <a:pt x="2405" y="146"/>
                    <a:pt x="2357" y="146"/>
                  </a:cubicBezTo>
                  <a:cubicBezTo>
                    <a:pt x="2187" y="146"/>
                    <a:pt x="2017" y="389"/>
                    <a:pt x="1920" y="559"/>
                  </a:cubicBezTo>
                  <a:cubicBezTo>
                    <a:pt x="1895" y="365"/>
                    <a:pt x="1798" y="73"/>
                    <a:pt x="15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4"/>
            <p:cNvSpPr/>
            <p:nvPr/>
          </p:nvSpPr>
          <p:spPr>
            <a:xfrm>
              <a:off x="-990104" y="1535297"/>
              <a:ext cx="60606" cy="203864"/>
            </a:xfrm>
            <a:custGeom>
              <a:avLst/>
              <a:gdLst/>
              <a:ahLst/>
              <a:cxnLst/>
              <a:rect l="l" t="t" r="r" b="b"/>
              <a:pathLst>
                <a:path w="1556" h="5234" extrusionOk="0">
                  <a:moveTo>
                    <a:pt x="70" y="1"/>
                  </a:moveTo>
                  <a:cubicBezTo>
                    <a:pt x="64" y="1"/>
                    <a:pt x="56" y="4"/>
                    <a:pt x="49" y="11"/>
                  </a:cubicBezTo>
                  <a:cubicBezTo>
                    <a:pt x="25" y="11"/>
                    <a:pt x="1" y="35"/>
                    <a:pt x="25" y="60"/>
                  </a:cubicBezTo>
                  <a:cubicBezTo>
                    <a:pt x="49" y="108"/>
                    <a:pt x="1458" y="3290"/>
                    <a:pt x="948" y="5185"/>
                  </a:cubicBezTo>
                  <a:cubicBezTo>
                    <a:pt x="948" y="5210"/>
                    <a:pt x="948" y="5234"/>
                    <a:pt x="972" y="5234"/>
                  </a:cubicBezTo>
                  <a:cubicBezTo>
                    <a:pt x="1021" y="5234"/>
                    <a:pt x="1045" y="5234"/>
                    <a:pt x="1045" y="5185"/>
                  </a:cubicBezTo>
                  <a:cubicBezTo>
                    <a:pt x="1555" y="3290"/>
                    <a:pt x="122" y="60"/>
                    <a:pt x="98" y="35"/>
                  </a:cubicBezTo>
                  <a:cubicBezTo>
                    <a:pt x="98" y="18"/>
                    <a:pt x="86" y="1"/>
                    <a:pt x="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4"/>
            <p:cNvSpPr/>
            <p:nvPr/>
          </p:nvSpPr>
          <p:spPr>
            <a:xfrm>
              <a:off x="-1056319" y="1471965"/>
              <a:ext cx="125886" cy="123394"/>
            </a:xfrm>
            <a:custGeom>
              <a:avLst/>
              <a:gdLst/>
              <a:ahLst/>
              <a:cxnLst/>
              <a:rect l="l" t="t" r="r" b="b"/>
              <a:pathLst>
                <a:path w="3232" h="3168" extrusionOk="0">
                  <a:moveTo>
                    <a:pt x="1513" y="97"/>
                  </a:moveTo>
                  <a:cubicBezTo>
                    <a:pt x="1527" y="97"/>
                    <a:pt x="1541" y="99"/>
                    <a:pt x="1555" y="107"/>
                  </a:cubicBezTo>
                  <a:cubicBezTo>
                    <a:pt x="1871" y="155"/>
                    <a:pt x="1895" y="714"/>
                    <a:pt x="1895" y="714"/>
                  </a:cubicBezTo>
                  <a:cubicBezTo>
                    <a:pt x="1895" y="738"/>
                    <a:pt x="1895" y="738"/>
                    <a:pt x="1919" y="738"/>
                  </a:cubicBezTo>
                  <a:cubicBezTo>
                    <a:pt x="1926" y="745"/>
                    <a:pt x="1934" y="748"/>
                    <a:pt x="1940" y="748"/>
                  </a:cubicBezTo>
                  <a:cubicBezTo>
                    <a:pt x="1956" y="748"/>
                    <a:pt x="1968" y="731"/>
                    <a:pt x="1968" y="714"/>
                  </a:cubicBezTo>
                  <a:cubicBezTo>
                    <a:pt x="2065" y="544"/>
                    <a:pt x="2259" y="228"/>
                    <a:pt x="2381" y="228"/>
                  </a:cubicBezTo>
                  <a:cubicBezTo>
                    <a:pt x="2405" y="228"/>
                    <a:pt x="2430" y="252"/>
                    <a:pt x="2454" y="252"/>
                  </a:cubicBezTo>
                  <a:cubicBezTo>
                    <a:pt x="2600" y="398"/>
                    <a:pt x="2478" y="811"/>
                    <a:pt x="2430" y="957"/>
                  </a:cubicBezTo>
                  <a:cubicBezTo>
                    <a:pt x="2405" y="957"/>
                    <a:pt x="2405" y="981"/>
                    <a:pt x="2430" y="1005"/>
                  </a:cubicBezTo>
                  <a:lnTo>
                    <a:pt x="2478" y="1005"/>
                  </a:lnTo>
                  <a:cubicBezTo>
                    <a:pt x="2600" y="933"/>
                    <a:pt x="2745" y="908"/>
                    <a:pt x="2891" y="908"/>
                  </a:cubicBezTo>
                  <a:cubicBezTo>
                    <a:pt x="2940" y="908"/>
                    <a:pt x="3013" y="908"/>
                    <a:pt x="3061" y="957"/>
                  </a:cubicBezTo>
                  <a:cubicBezTo>
                    <a:pt x="3061" y="957"/>
                    <a:pt x="3061" y="981"/>
                    <a:pt x="3061" y="981"/>
                  </a:cubicBezTo>
                  <a:cubicBezTo>
                    <a:pt x="3037" y="1127"/>
                    <a:pt x="2745" y="1394"/>
                    <a:pt x="2551" y="1540"/>
                  </a:cubicBezTo>
                  <a:cubicBezTo>
                    <a:pt x="2551" y="1564"/>
                    <a:pt x="2527" y="1588"/>
                    <a:pt x="2527" y="1588"/>
                  </a:cubicBezTo>
                  <a:cubicBezTo>
                    <a:pt x="2551" y="1613"/>
                    <a:pt x="2551" y="1637"/>
                    <a:pt x="2575" y="1637"/>
                  </a:cubicBezTo>
                  <a:cubicBezTo>
                    <a:pt x="2575" y="1637"/>
                    <a:pt x="3134" y="1710"/>
                    <a:pt x="3134" y="1904"/>
                  </a:cubicBezTo>
                  <a:cubicBezTo>
                    <a:pt x="3134" y="2099"/>
                    <a:pt x="2624" y="2147"/>
                    <a:pt x="2454" y="2147"/>
                  </a:cubicBezTo>
                  <a:cubicBezTo>
                    <a:pt x="2430" y="2147"/>
                    <a:pt x="2405" y="2147"/>
                    <a:pt x="2405" y="2171"/>
                  </a:cubicBezTo>
                  <a:cubicBezTo>
                    <a:pt x="2381" y="2171"/>
                    <a:pt x="2381" y="2196"/>
                    <a:pt x="2405" y="2220"/>
                  </a:cubicBezTo>
                  <a:cubicBezTo>
                    <a:pt x="2405" y="2220"/>
                    <a:pt x="2697" y="2536"/>
                    <a:pt x="2527" y="2779"/>
                  </a:cubicBezTo>
                  <a:cubicBezTo>
                    <a:pt x="2502" y="2803"/>
                    <a:pt x="2478" y="2827"/>
                    <a:pt x="2430" y="2827"/>
                  </a:cubicBezTo>
                  <a:cubicBezTo>
                    <a:pt x="2259" y="2827"/>
                    <a:pt x="1992" y="2487"/>
                    <a:pt x="1895" y="2341"/>
                  </a:cubicBezTo>
                  <a:cubicBezTo>
                    <a:pt x="1895" y="2341"/>
                    <a:pt x="1884" y="2331"/>
                    <a:pt x="1870" y="2331"/>
                  </a:cubicBezTo>
                  <a:cubicBezTo>
                    <a:pt x="1863" y="2331"/>
                    <a:pt x="1855" y="2333"/>
                    <a:pt x="1846" y="2341"/>
                  </a:cubicBezTo>
                  <a:cubicBezTo>
                    <a:pt x="1822" y="2341"/>
                    <a:pt x="1822" y="2366"/>
                    <a:pt x="1822" y="2390"/>
                  </a:cubicBezTo>
                  <a:cubicBezTo>
                    <a:pt x="1822" y="2390"/>
                    <a:pt x="1895" y="2924"/>
                    <a:pt x="1579" y="3046"/>
                  </a:cubicBezTo>
                  <a:lnTo>
                    <a:pt x="1531" y="3046"/>
                  </a:lnTo>
                  <a:cubicBezTo>
                    <a:pt x="1336" y="3046"/>
                    <a:pt x="1239" y="2609"/>
                    <a:pt x="1215" y="2439"/>
                  </a:cubicBezTo>
                  <a:cubicBezTo>
                    <a:pt x="1215" y="2414"/>
                    <a:pt x="1191" y="2414"/>
                    <a:pt x="1191" y="2414"/>
                  </a:cubicBezTo>
                  <a:lnTo>
                    <a:pt x="1142" y="2414"/>
                  </a:lnTo>
                  <a:cubicBezTo>
                    <a:pt x="1021" y="2512"/>
                    <a:pt x="875" y="2584"/>
                    <a:pt x="705" y="2584"/>
                  </a:cubicBezTo>
                  <a:cubicBezTo>
                    <a:pt x="632" y="2584"/>
                    <a:pt x="535" y="2560"/>
                    <a:pt x="462" y="2536"/>
                  </a:cubicBezTo>
                  <a:cubicBezTo>
                    <a:pt x="413" y="2512"/>
                    <a:pt x="389" y="2463"/>
                    <a:pt x="365" y="2414"/>
                  </a:cubicBezTo>
                  <a:cubicBezTo>
                    <a:pt x="340" y="2220"/>
                    <a:pt x="705" y="1831"/>
                    <a:pt x="826" y="1686"/>
                  </a:cubicBezTo>
                  <a:cubicBezTo>
                    <a:pt x="851" y="1661"/>
                    <a:pt x="826" y="1613"/>
                    <a:pt x="802" y="1613"/>
                  </a:cubicBezTo>
                  <a:lnTo>
                    <a:pt x="656" y="1613"/>
                  </a:lnTo>
                  <a:cubicBezTo>
                    <a:pt x="510" y="1613"/>
                    <a:pt x="170" y="1588"/>
                    <a:pt x="122" y="1394"/>
                  </a:cubicBezTo>
                  <a:cubicBezTo>
                    <a:pt x="122" y="1370"/>
                    <a:pt x="122" y="1345"/>
                    <a:pt x="146" y="1321"/>
                  </a:cubicBezTo>
                  <a:cubicBezTo>
                    <a:pt x="219" y="1200"/>
                    <a:pt x="559" y="1175"/>
                    <a:pt x="826" y="1175"/>
                  </a:cubicBezTo>
                  <a:lnTo>
                    <a:pt x="875" y="1175"/>
                  </a:lnTo>
                  <a:cubicBezTo>
                    <a:pt x="875" y="1175"/>
                    <a:pt x="899" y="1151"/>
                    <a:pt x="923" y="1151"/>
                  </a:cubicBezTo>
                  <a:cubicBezTo>
                    <a:pt x="923" y="1127"/>
                    <a:pt x="899" y="1103"/>
                    <a:pt x="899" y="1078"/>
                  </a:cubicBezTo>
                  <a:cubicBezTo>
                    <a:pt x="802" y="1005"/>
                    <a:pt x="510" y="762"/>
                    <a:pt x="510" y="592"/>
                  </a:cubicBezTo>
                  <a:cubicBezTo>
                    <a:pt x="510" y="568"/>
                    <a:pt x="535" y="520"/>
                    <a:pt x="559" y="495"/>
                  </a:cubicBezTo>
                  <a:cubicBezTo>
                    <a:pt x="583" y="471"/>
                    <a:pt x="632" y="471"/>
                    <a:pt x="680" y="471"/>
                  </a:cubicBezTo>
                  <a:cubicBezTo>
                    <a:pt x="899" y="520"/>
                    <a:pt x="1142" y="617"/>
                    <a:pt x="1312" y="762"/>
                  </a:cubicBezTo>
                  <a:cubicBezTo>
                    <a:pt x="1324" y="775"/>
                    <a:pt x="1336" y="781"/>
                    <a:pt x="1345" y="781"/>
                  </a:cubicBezTo>
                  <a:cubicBezTo>
                    <a:pt x="1355" y="781"/>
                    <a:pt x="1361" y="775"/>
                    <a:pt x="1361" y="762"/>
                  </a:cubicBezTo>
                  <a:cubicBezTo>
                    <a:pt x="1385" y="762"/>
                    <a:pt x="1409" y="738"/>
                    <a:pt x="1385" y="714"/>
                  </a:cubicBezTo>
                  <a:cubicBezTo>
                    <a:pt x="1361" y="592"/>
                    <a:pt x="1336" y="252"/>
                    <a:pt x="1434" y="131"/>
                  </a:cubicBezTo>
                  <a:cubicBezTo>
                    <a:pt x="1451" y="114"/>
                    <a:pt x="1480" y="97"/>
                    <a:pt x="1513" y="97"/>
                  </a:cubicBezTo>
                  <a:close/>
                  <a:moveTo>
                    <a:pt x="1497" y="0"/>
                  </a:moveTo>
                  <a:cubicBezTo>
                    <a:pt x="1437" y="0"/>
                    <a:pt x="1373" y="28"/>
                    <a:pt x="1336" y="82"/>
                  </a:cubicBezTo>
                  <a:cubicBezTo>
                    <a:pt x="1263" y="252"/>
                    <a:pt x="1215" y="447"/>
                    <a:pt x="1263" y="617"/>
                  </a:cubicBezTo>
                  <a:cubicBezTo>
                    <a:pt x="1093" y="471"/>
                    <a:pt x="875" y="398"/>
                    <a:pt x="656" y="349"/>
                  </a:cubicBezTo>
                  <a:cubicBezTo>
                    <a:pt x="583" y="349"/>
                    <a:pt x="535" y="374"/>
                    <a:pt x="462" y="422"/>
                  </a:cubicBezTo>
                  <a:cubicBezTo>
                    <a:pt x="413" y="447"/>
                    <a:pt x="389" y="520"/>
                    <a:pt x="389" y="568"/>
                  </a:cubicBezTo>
                  <a:cubicBezTo>
                    <a:pt x="413" y="762"/>
                    <a:pt x="608" y="957"/>
                    <a:pt x="729" y="1054"/>
                  </a:cubicBezTo>
                  <a:cubicBezTo>
                    <a:pt x="510" y="1078"/>
                    <a:pt x="170" y="1103"/>
                    <a:pt x="49" y="1248"/>
                  </a:cubicBezTo>
                  <a:cubicBezTo>
                    <a:pt x="25" y="1297"/>
                    <a:pt x="0" y="1370"/>
                    <a:pt x="25" y="1418"/>
                  </a:cubicBezTo>
                  <a:cubicBezTo>
                    <a:pt x="73" y="1686"/>
                    <a:pt x="462" y="1710"/>
                    <a:pt x="680" y="1710"/>
                  </a:cubicBezTo>
                  <a:cubicBezTo>
                    <a:pt x="535" y="1880"/>
                    <a:pt x="243" y="2220"/>
                    <a:pt x="292" y="2439"/>
                  </a:cubicBezTo>
                  <a:cubicBezTo>
                    <a:pt x="292" y="2536"/>
                    <a:pt x="340" y="2584"/>
                    <a:pt x="438" y="2633"/>
                  </a:cubicBezTo>
                  <a:cubicBezTo>
                    <a:pt x="510" y="2682"/>
                    <a:pt x="608" y="2706"/>
                    <a:pt x="705" y="2706"/>
                  </a:cubicBezTo>
                  <a:cubicBezTo>
                    <a:pt x="875" y="2682"/>
                    <a:pt x="1021" y="2633"/>
                    <a:pt x="1142" y="2560"/>
                  </a:cubicBezTo>
                  <a:cubicBezTo>
                    <a:pt x="1166" y="2730"/>
                    <a:pt x="1263" y="3167"/>
                    <a:pt x="1531" y="3167"/>
                  </a:cubicBezTo>
                  <a:lnTo>
                    <a:pt x="1628" y="3167"/>
                  </a:lnTo>
                  <a:cubicBezTo>
                    <a:pt x="1822" y="3046"/>
                    <a:pt x="1944" y="2803"/>
                    <a:pt x="1919" y="2560"/>
                  </a:cubicBezTo>
                  <a:lnTo>
                    <a:pt x="1919" y="2560"/>
                  </a:lnTo>
                  <a:cubicBezTo>
                    <a:pt x="2041" y="2706"/>
                    <a:pt x="2259" y="2949"/>
                    <a:pt x="2454" y="2949"/>
                  </a:cubicBezTo>
                  <a:cubicBezTo>
                    <a:pt x="2502" y="2949"/>
                    <a:pt x="2575" y="2900"/>
                    <a:pt x="2600" y="2852"/>
                  </a:cubicBezTo>
                  <a:cubicBezTo>
                    <a:pt x="2721" y="2657"/>
                    <a:pt x="2697" y="2414"/>
                    <a:pt x="2551" y="2244"/>
                  </a:cubicBezTo>
                  <a:cubicBezTo>
                    <a:pt x="2745" y="2220"/>
                    <a:pt x="3231" y="2147"/>
                    <a:pt x="3231" y="1904"/>
                  </a:cubicBezTo>
                  <a:cubicBezTo>
                    <a:pt x="3231" y="1661"/>
                    <a:pt x="2891" y="1588"/>
                    <a:pt x="2697" y="1564"/>
                  </a:cubicBezTo>
                  <a:cubicBezTo>
                    <a:pt x="2842" y="1443"/>
                    <a:pt x="3134" y="1175"/>
                    <a:pt x="3134" y="1005"/>
                  </a:cubicBezTo>
                  <a:cubicBezTo>
                    <a:pt x="3134" y="981"/>
                    <a:pt x="3134" y="933"/>
                    <a:pt x="3110" y="908"/>
                  </a:cubicBezTo>
                  <a:cubicBezTo>
                    <a:pt x="3055" y="854"/>
                    <a:pt x="3000" y="826"/>
                    <a:pt x="2935" y="826"/>
                  </a:cubicBezTo>
                  <a:cubicBezTo>
                    <a:pt x="2914" y="826"/>
                    <a:pt x="2891" y="829"/>
                    <a:pt x="2867" y="835"/>
                  </a:cubicBezTo>
                  <a:cubicBezTo>
                    <a:pt x="2745" y="835"/>
                    <a:pt x="2624" y="860"/>
                    <a:pt x="2527" y="884"/>
                  </a:cubicBezTo>
                  <a:cubicBezTo>
                    <a:pt x="2575" y="714"/>
                    <a:pt x="2672" y="349"/>
                    <a:pt x="2478" y="179"/>
                  </a:cubicBezTo>
                  <a:cubicBezTo>
                    <a:pt x="2454" y="155"/>
                    <a:pt x="2405" y="155"/>
                    <a:pt x="2381" y="131"/>
                  </a:cubicBezTo>
                  <a:cubicBezTo>
                    <a:pt x="2211" y="131"/>
                    <a:pt x="2041" y="374"/>
                    <a:pt x="1944" y="544"/>
                  </a:cubicBezTo>
                  <a:cubicBezTo>
                    <a:pt x="1919" y="349"/>
                    <a:pt x="1822" y="58"/>
                    <a:pt x="1555" y="9"/>
                  </a:cubicBezTo>
                  <a:cubicBezTo>
                    <a:pt x="1537" y="3"/>
                    <a:pt x="1517" y="0"/>
                    <a:pt x="14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4"/>
            <p:cNvSpPr/>
            <p:nvPr/>
          </p:nvSpPr>
          <p:spPr>
            <a:xfrm>
              <a:off x="-933315" y="1418369"/>
              <a:ext cx="55854" cy="54919"/>
            </a:xfrm>
            <a:custGeom>
              <a:avLst/>
              <a:gdLst/>
              <a:ahLst/>
              <a:cxnLst/>
              <a:rect l="l" t="t" r="r" b="b"/>
              <a:pathLst>
                <a:path w="1434" h="1410" extrusionOk="0">
                  <a:moveTo>
                    <a:pt x="729" y="1"/>
                  </a:moveTo>
                  <a:cubicBezTo>
                    <a:pt x="340" y="1"/>
                    <a:pt x="0" y="317"/>
                    <a:pt x="0" y="705"/>
                  </a:cubicBezTo>
                  <a:cubicBezTo>
                    <a:pt x="0" y="1094"/>
                    <a:pt x="340" y="1410"/>
                    <a:pt x="729" y="1410"/>
                  </a:cubicBezTo>
                  <a:cubicBezTo>
                    <a:pt x="1118" y="1410"/>
                    <a:pt x="1434" y="1094"/>
                    <a:pt x="1434" y="705"/>
                  </a:cubicBezTo>
                  <a:cubicBezTo>
                    <a:pt x="1434" y="317"/>
                    <a:pt x="1118" y="1"/>
                    <a:pt x="72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4"/>
            <p:cNvSpPr/>
            <p:nvPr/>
          </p:nvSpPr>
          <p:spPr>
            <a:xfrm>
              <a:off x="-1021303" y="1507331"/>
              <a:ext cx="55854" cy="54919"/>
            </a:xfrm>
            <a:custGeom>
              <a:avLst/>
              <a:gdLst/>
              <a:ahLst/>
              <a:cxnLst/>
              <a:rect l="l" t="t" r="r" b="b"/>
              <a:pathLst>
                <a:path w="1434" h="1410" extrusionOk="0">
                  <a:moveTo>
                    <a:pt x="705" y="0"/>
                  </a:moveTo>
                  <a:cubicBezTo>
                    <a:pt x="316" y="0"/>
                    <a:pt x="0" y="316"/>
                    <a:pt x="0" y="705"/>
                  </a:cubicBezTo>
                  <a:cubicBezTo>
                    <a:pt x="0" y="1093"/>
                    <a:pt x="316" y="1409"/>
                    <a:pt x="705" y="1409"/>
                  </a:cubicBezTo>
                  <a:cubicBezTo>
                    <a:pt x="1118" y="1409"/>
                    <a:pt x="1433" y="1093"/>
                    <a:pt x="1433" y="705"/>
                  </a:cubicBezTo>
                  <a:cubicBezTo>
                    <a:pt x="1433" y="316"/>
                    <a:pt x="1118" y="0"/>
                    <a:pt x="70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4"/>
            <p:cNvSpPr/>
            <p:nvPr/>
          </p:nvSpPr>
          <p:spPr>
            <a:xfrm>
              <a:off x="-1029833" y="1690513"/>
              <a:ext cx="173717" cy="64034"/>
            </a:xfrm>
            <a:custGeom>
              <a:avLst/>
              <a:gdLst/>
              <a:ahLst/>
              <a:cxnLst/>
              <a:rect l="l" t="t" r="r" b="b"/>
              <a:pathLst>
                <a:path w="4460" h="1644" extrusionOk="0">
                  <a:moveTo>
                    <a:pt x="2533" y="0"/>
                  </a:moveTo>
                  <a:cubicBezTo>
                    <a:pt x="2511" y="0"/>
                    <a:pt x="2492" y="11"/>
                    <a:pt x="2478" y="34"/>
                  </a:cubicBezTo>
                  <a:cubicBezTo>
                    <a:pt x="2308" y="253"/>
                    <a:pt x="1920" y="763"/>
                    <a:pt x="1920" y="763"/>
                  </a:cubicBezTo>
                  <a:cubicBezTo>
                    <a:pt x="1920" y="763"/>
                    <a:pt x="1830" y="97"/>
                    <a:pt x="1603" y="97"/>
                  </a:cubicBezTo>
                  <a:cubicBezTo>
                    <a:pt x="1567" y="97"/>
                    <a:pt x="1526" y="115"/>
                    <a:pt x="1482" y="156"/>
                  </a:cubicBezTo>
                  <a:cubicBezTo>
                    <a:pt x="1288" y="350"/>
                    <a:pt x="1094" y="544"/>
                    <a:pt x="924" y="739"/>
                  </a:cubicBezTo>
                  <a:cubicBezTo>
                    <a:pt x="924" y="739"/>
                    <a:pt x="672" y="73"/>
                    <a:pt x="493" y="73"/>
                  </a:cubicBezTo>
                  <a:cubicBezTo>
                    <a:pt x="464" y="73"/>
                    <a:pt x="437" y="91"/>
                    <a:pt x="413" y="131"/>
                  </a:cubicBezTo>
                  <a:cubicBezTo>
                    <a:pt x="243" y="617"/>
                    <a:pt x="98" y="1103"/>
                    <a:pt x="0" y="1613"/>
                  </a:cubicBezTo>
                  <a:cubicBezTo>
                    <a:pt x="0" y="1613"/>
                    <a:pt x="1039" y="1644"/>
                    <a:pt x="2099" y="1644"/>
                  </a:cubicBezTo>
                  <a:cubicBezTo>
                    <a:pt x="3158" y="1644"/>
                    <a:pt x="4239" y="1613"/>
                    <a:pt x="4324" y="1492"/>
                  </a:cubicBezTo>
                  <a:cubicBezTo>
                    <a:pt x="4459" y="1289"/>
                    <a:pt x="4115" y="108"/>
                    <a:pt x="3813" y="108"/>
                  </a:cubicBezTo>
                  <a:cubicBezTo>
                    <a:pt x="3789" y="108"/>
                    <a:pt x="3765" y="115"/>
                    <a:pt x="3741" y="131"/>
                  </a:cubicBezTo>
                  <a:cubicBezTo>
                    <a:pt x="3523" y="350"/>
                    <a:pt x="3353" y="642"/>
                    <a:pt x="3280" y="933"/>
                  </a:cubicBezTo>
                  <a:cubicBezTo>
                    <a:pt x="3280" y="933"/>
                    <a:pt x="2744" y="0"/>
                    <a:pt x="253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3" name="Google Shape;133;p4"/>
          <p:cNvGrpSpPr/>
          <p:nvPr/>
        </p:nvGrpSpPr>
        <p:grpSpPr>
          <a:xfrm>
            <a:off x="8410820" y="4473980"/>
            <a:ext cx="537853" cy="555858"/>
            <a:chOff x="5294267" y="4624350"/>
            <a:chExt cx="383004" cy="395854"/>
          </a:xfrm>
        </p:grpSpPr>
        <p:sp>
          <p:nvSpPr>
            <p:cNvPr id="134" name="Google Shape;134;p4"/>
            <p:cNvSpPr/>
            <p:nvPr/>
          </p:nvSpPr>
          <p:spPr>
            <a:xfrm>
              <a:off x="5358550" y="4859712"/>
              <a:ext cx="58369" cy="160492"/>
            </a:xfrm>
            <a:custGeom>
              <a:avLst/>
              <a:gdLst/>
              <a:ahLst/>
              <a:cxnLst/>
              <a:rect l="l" t="t" r="r" b="b"/>
              <a:pathLst>
                <a:path w="671" h="1845" extrusionOk="0">
                  <a:moveTo>
                    <a:pt x="106" y="0"/>
                  </a:moveTo>
                  <a:cubicBezTo>
                    <a:pt x="55" y="0"/>
                    <a:pt x="0" y="47"/>
                    <a:pt x="15" y="119"/>
                  </a:cubicBezTo>
                  <a:lnTo>
                    <a:pt x="501" y="1796"/>
                  </a:lnTo>
                  <a:cubicBezTo>
                    <a:pt x="501" y="1820"/>
                    <a:pt x="525" y="1844"/>
                    <a:pt x="573" y="1844"/>
                  </a:cubicBezTo>
                  <a:lnTo>
                    <a:pt x="598" y="1844"/>
                  </a:lnTo>
                  <a:cubicBezTo>
                    <a:pt x="646" y="1844"/>
                    <a:pt x="671" y="1796"/>
                    <a:pt x="646" y="1747"/>
                  </a:cubicBezTo>
                  <a:lnTo>
                    <a:pt x="185" y="71"/>
                  </a:lnTo>
                  <a:cubicBezTo>
                    <a:pt x="175" y="22"/>
                    <a:pt x="141" y="0"/>
                    <a:pt x="1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4"/>
            <p:cNvSpPr/>
            <p:nvPr/>
          </p:nvSpPr>
          <p:spPr>
            <a:xfrm>
              <a:off x="5294267" y="4894594"/>
              <a:ext cx="175454" cy="68546"/>
            </a:xfrm>
            <a:custGeom>
              <a:avLst/>
              <a:gdLst/>
              <a:ahLst/>
              <a:cxnLst/>
              <a:rect l="l" t="t" r="r" b="b"/>
              <a:pathLst>
                <a:path w="2017" h="788" extrusionOk="0">
                  <a:moveTo>
                    <a:pt x="1934" y="0"/>
                  </a:moveTo>
                  <a:cubicBezTo>
                    <a:pt x="1921" y="0"/>
                    <a:pt x="1908" y="3"/>
                    <a:pt x="1895" y="10"/>
                  </a:cubicBezTo>
                  <a:lnTo>
                    <a:pt x="49" y="617"/>
                  </a:lnTo>
                  <a:cubicBezTo>
                    <a:pt x="25" y="642"/>
                    <a:pt x="1" y="666"/>
                    <a:pt x="1" y="714"/>
                  </a:cubicBezTo>
                  <a:cubicBezTo>
                    <a:pt x="1" y="739"/>
                    <a:pt x="49" y="763"/>
                    <a:pt x="74" y="763"/>
                  </a:cubicBezTo>
                  <a:lnTo>
                    <a:pt x="98" y="787"/>
                  </a:lnTo>
                  <a:lnTo>
                    <a:pt x="1944" y="180"/>
                  </a:lnTo>
                  <a:cubicBezTo>
                    <a:pt x="1993" y="156"/>
                    <a:pt x="2017" y="107"/>
                    <a:pt x="1993" y="59"/>
                  </a:cubicBezTo>
                  <a:cubicBezTo>
                    <a:pt x="1993" y="23"/>
                    <a:pt x="1967" y="0"/>
                    <a:pt x="193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4"/>
            <p:cNvSpPr/>
            <p:nvPr/>
          </p:nvSpPr>
          <p:spPr>
            <a:xfrm>
              <a:off x="5310447" y="4883895"/>
              <a:ext cx="150836" cy="94033"/>
            </a:xfrm>
            <a:custGeom>
              <a:avLst/>
              <a:gdLst/>
              <a:ahLst/>
              <a:cxnLst/>
              <a:rect l="l" t="t" r="r" b="b"/>
              <a:pathLst>
                <a:path w="1734" h="1081" extrusionOk="0">
                  <a:moveTo>
                    <a:pt x="110" y="0"/>
                  </a:moveTo>
                  <a:cubicBezTo>
                    <a:pt x="38" y="0"/>
                    <a:pt x="0" y="92"/>
                    <a:pt x="82" y="133"/>
                  </a:cubicBezTo>
                  <a:lnTo>
                    <a:pt x="1588" y="1080"/>
                  </a:lnTo>
                  <a:lnTo>
                    <a:pt x="1637" y="1080"/>
                  </a:lnTo>
                  <a:cubicBezTo>
                    <a:pt x="1661" y="1080"/>
                    <a:pt x="1685" y="1080"/>
                    <a:pt x="1709" y="1056"/>
                  </a:cubicBezTo>
                  <a:cubicBezTo>
                    <a:pt x="1734" y="1007"/>
                    <a:pt x="1709" y="959"/>
                    <a:pt x="1685" y="935"/>
                  </a:cubicBezTo>
                  <a:lnTo>
                    <a:pt x="155" y="11"/>
                  </a:lnTo>
                  <a:cubicBezTo>
                    <a:pt x="139" y="4"/>
                    <a:pt x="124" y="0"/>
                    <a:pt x="1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4"/>
            <p:cNvSpPr/>
            <p:nvPr/>
          </p:nvSpPr>
          <p:spPr>
            <a:xfrm>
              <a:off x="5340805" y="4845446"/>
              <a:ext cx="97252" cy="157795"/>
            </a:xfrm>
            <a:custGeom>
              <a:avLst/>
              <a:gdLst/>
              <a:ahLst/>
              <a:cxnLst/>
              <a:rect l="l" t="t" r="r" b="b"/>
              <a:pathLst>
                <a:path w="1118" h="1814" extrusionOk="0">
                  <a:moveTo>
                    <a:pt x="1010" y="0"/>
                  </a:moveTo>
                  <a:cubicBezTo>
                    <a:pt x="984" y="0"/>
                    <a:pt x="962" y="12"/>
                    <a:pt x="947" y="41"/>
                  </a:cubicBezTo>
                  <a:lnTo>
                    <a:pt x="24" y="1717"/>
                  </a:lnTo>
                  <a:cubicBezTo>
                    <a:pt x="0" y="1741"/>
                    <a:pt x="24" y="1790"/>
                    <a:pt x="49" y="1814"/>
                  </a:cubicBezTo>
                  <a:lnTo>
                    <a:pt x="97" y="1814"/>
                  </a:lnTo>
                  <a:cubicBezTo>
                    <a:pt x="122" y="1814"/>
                    <a:pt x="146" y="1814"/>
                    <a:pt x="170" y="1790"/>
                  </a:cubicBezTo>
                  <a:lnTo>
                    <a:pt x="1093" y="113"/>
                  </a:lnTo>
                  <a:cubicBezTo>
                    <a:pt x="1118" y="89"/>
                    <a:pt x="1093" y="41"/>
                    <a:pt x="1069" y="16"/>
                  </a:cubicBezTo>
                  <a:cubicBezTo>
                    <a:pt x="1049" y="6"/>
                    <a:pt x="1029" y="0"/>
                    <a:pt x="10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4"/>
            <p:cNvSpPr/>
            <p:nvPr/>
          </p:nvSpPr>
          <p:spPr>
            <a:xfrm>
              <a:off x="5499297" y="4624350"/>
              <a:ext cx="175454" cy="150575"/>
            </a:xfrm>
            <a:custGeom>
              <a:avLst/>
              <a:gdLst/>
              <a:ahLst/>
              <a:cxnLst/>
              <a:rect l="l" t="t" r="r" b="b"/>
              <a:pathLst>
                <a:path w="2017" h="1731" extrusionOk="0">
                  <a:moveTo>
                    <a:pt x="1166" y="175"/>
                  </a:moveTo>
                  <a:cubicBezTo>
                    <a:pt x="1555" y="175"/>
                    <a:pt x="1871" y="467"/>
                    <a:pt x="1871" y="856"/>
                  </a:cubicBezTo>
                  <a:cubicBezTo>
                    <a:pt x="1871" y="1285"/>
                    <a:pt x="1511" y="1569"/>
                    <a:pt x="1144" y="1569"/>
                  </a:cubicBezTo>
                  <a:cubicBezTo>
                    <a:pt x="971" y="1569"/>
                    <a:pt x="796" y="1506"/>
                    <a:pt x="656" y="1366"/>
                  </a:cubicBezTo>
                  <a:cubicBezTo>
                    <a:pt x="219" y="929"/>
                    <a:pt x="534" y="175"/>
                    <a:pt x="1166" y="175"/>
                  </a:cubicBezTo>
                  <a:close/>
                  <a:moveTo>
                    <a:pt x="1142" y="1"/>
                  </a:moveTo>
                  <a:cubicBezTo>
                    <a:pt x="930" y="1"/>
                    <a:pt x="714" y="77"/>
                    <a:pt x="534" y="248"/>
                  </a:cubicBezTo>
                  <a:cubicBezTo>
                    <a:pt x="0" y="807"/>
                    <a:pt x="389" y="1730"/>
                    <a:pt x="1166" y="1730"/>
                  </a:cubicBezTo>
                  <a:cubicBezTo>
                    <a:pt x="1628" y="1730"/>
                    <a:pt x="2016" y="1342"/>
                    <a:pt x="2016" y="856"/>
                  </a:cubicBezTo>
                  <a:cubicBezTo>
                    <a:pt x="2016" y="344"/>
                    <a:pt x="1590" y="1"/>
                    <a:pt x="114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4"/>
            <p:cNvSpPr/>
            <p:nvPr/>
          </p:nvSpPr>
          <p:spPr>
            <a:xfrm>
              <a:off x="5615653" y="4833656"/>
              <a:ext cx="32352" cy="88957"/>
            </a:xfrm>
            <a:custGeom>
              <a:avLst/>
              <a:gdLst/>
              <a:ahLst/>
              <a:cxnLst/>
              <a:rect l="l" t="t" r="r" b="b"/>
              <a:pathLst>
                <a:path w="671" h="1845" extrusionOk="0">
                  <a:moveTo>
                    <a:pt x="106" y="0"/>
                  </a:moveTo>
                  <a:cubicBezTo>
                    <a:pt x="55" y="0"/>
                    <a:pt x="0" y="47"/>
                    <a:pt x="15" y="119"/>
                  </a:cubicBezTo>
                  <a:lnTo>
                    <a:pt x="501" y="1796"/>
                  </a:lnTo>
                  <a:cubicBezTo>
                    <a:pt x="501" y="1820"/>
                    <a:pt x="525" y="1844"/>
                    <a:pt x="573" y="1844"/>
                  </a:cubicBezTo>
                  <a:lnTo>
                    <a:pt x="598" y="1844"/>
                  </a:lnTo>
                  <a:cubicBezTo>
                    <a:pt x="646" y="1844"/>
                    <a:pt x="671" y="1796"/>
                    <a:pt x="646" y="1747"/>
                  </a:cubicBezTo>
                  <a:lnTo>
                    <a:pt x="185" y="71"/>
                  </a:lnTo>
                  <a:cubicBezTo>
                    <a:pt x="175" y="22"/>
                    <a:pt x="141" y="0"/>
                    <a:pt x="1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4"/>
            <p:cNvSpPr/>
            <p:nvPr/>
          </p:nvSpPr>
          <p:spPr>
            <a:xfrm>
              <a:off x="5580022" y="4852990"/>
              <a:ext cx="97250" cy="37993"/>
            </a:xfrm>
            <a:custGeom>
              <a:avLst/>
              <a:gdLst/>
              <a:ahLst/>
              <a:cxnLst/>
              <a:rect l="l" t="t" r="r" b="b"/>
              <a:pathLst>
                <a:path w="2017" h="788" extrusionOk="0">
                  <a:moveTo>
                    <a:pt x="1934" y="0"/>
                  </a:moveTo>
                  <a:cubicBezTo>
                    <a:pt x="1921" y="0"/>
                    <a:pt x="1908" y="3"/>
                    <a:pt x="1895" y="10"/>
                  </a:cubicBezTo>
                  <a:lnTo>
                    <a:pt x="49" y="617"/>
                  </a:lnTo>
                  <a:cubicBezTo>
                    <a:pt x="25" y="642"/>
                    <a:pt x="1" y="666"/>
                    <a:pt x="1" y="714"/>
                  </a:cubicBezTo>
                  <a:cubicBezTo>
                    <a:pt x="1" y="739"/>
                    <a:pt x="49" y="763"/>
                    <a:pt x="74" y="763"/>
                  </a:cubicBezTo>
                  <a:lnTo>
                    <a:pt x="98" y="787"/>
                  </a:lnTo>
                  <a:lnTo>
                    <a:pt x="1944" y="180"/>
                  </a:lnTo>
                  <a:cubicBezTo>
                    <a:pt x="1993" y="156"/>
                    <a:pt x="2017" y="107"/>
                    <a:pt x="1993" y="59"/>
                  </a:cubicBezTo>
                  <a:cubicBezTo>
                    <a:pt x="1993" y="23"/>
                    <a:pt x="1967" y="0"/>
                    <a:pt x="193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4"/>
            <p:cNvSpPr/>
            <p:nvPr/>
          </p:nvSpPr>
          <p:spPr>
            <a:xfrm>
              <a:off x="5588990" y="4847059"/>
              <a:ext cx="83605" cy="52120"/>
            </a:xfrm>
            <a:custGeom>
              <a:avLst/>
              <a:gdLst/>
              <a:ahLst/>
              <a:cxnLst/>
              <a:rect l="l" t="t" r="r" b="b"/>
              <a:pathLst>
                <a:path w="1734" h="1081" extrusionOk="0">
                  <a:moveTo>
                    <a:pt x="110" y="0"/>
                  </a:moveTo>
                  <a:cubicBezTo>
                    <a:pt x="38" y="0"/>
                    <a:pt x="0" y="92"/>
                    <a:pt x="82" y="133"/>
                  </a:cubicBezTo>
                  <a:lnTo>
                    <a:pt x="1588" y="1080"/>
                  </a:lnTo>
                  <a:lnTo>
                    <a:pt x="1637" y="1080"/>
                  </a:lnTo>
                  <a:cubicBezTo>
                    <a:pt x="1661" y="1080"/>
                    <a:pt x="1685" y="1080"/>
                    <a:pt x="1709" y="1056"/>
                  </a:cubicBezTo>
                  <a:cubicBezTo>
                    <a:pt x="1734" y="1007"/>
                    <a:pt x="1709" y="959"/>
                    <a:pt x="1685" y="935"/>
                  </a:cubicBezTo>
                  <a:lnTo>
                    <a:pt x="155" y="11"/>
                  </a:lnTo>
                  <a:cubicBezTo>
                    <a:pt x="139" y="4"/>
                    <a:pt x="124" y="0"/>
                    <a:pt x="1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4"/>
            <p:cNvSpPr/>
            <p:nvPr/>
          </p:nvSpPr>
          <p:spPr>
            <a:xfrm>
              <a:off x="5605817" y="4825749"/>
              <a:ext cx="53904" cy="87462"/>
            </a:xfrm>
            <a:custGeom>
              <a:avLst/>
              <a:gdLst/>
              <a:ahLst/>
              <a:cxnLst/>
              <a:rect l="l" t="t" r="r" b="b"/>
              <a:pathLst>
                <a:path w="1118" h="1814" extrusionOk="0">
                  <a:moveTo>
                    <a:pt x="1010" y="0"/>
                  </a:moveTo>
                  <a:cubicBezTo>
                    <a:pt x="984" y="0"/>
                    <a:pt x="962" y="12"/>
                    <a:pt x="947" y="41"/>
                  </a:cubicBezTo>
                  <a:lnTo>
                    <a:pt x="24" y="1717"/>
                  </a:lnTo>
                  <a:cubicBezTo>
                    <a:pt x="0" y="1741"/>
                    <a:pt x="24" y="1790"/>
                    <a:pt x="49" y="1814"/>
                  </a:cubicBezTo>
                  <a:lnTo>
                    <a:pt x="97" y="1814"/>
                  </a:lnTo>
                  <a:cubicBezTo>
                    <a:pt x="122" y="1814"/>
                    <a:pt x="146" y="1814"/>
                    <a:pt x="170" y="1790"/>
                  </a:cubicBezTo>
                  <a:lnTo>
                    <a:pt x="1093" y="113"/>
                  </a:lnTo>
                  <a:cubicBezTo>
                    <a:pt x="1118" y="89"/>
                    <a:pt x="1093" y="41"/>
                    <a:pt x="1069" y="16"/>
                  </a:cubicBezTo>
                  <a:cubicBezTo>
                    <a:pt x="1049" y="6"/>
                    <a:pt x="1029" y="0"/>
                    <a:pt x="10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3" name="Google Shape;143;p4"/>
          <p:cNvGrpSpPr/>
          <p:nvPr/>
        </p:nvGrpSpPr>
        <p:grpSpPr>
          <a:xfrm>
            <a:off x="122839" y="125316"/>
            <a:ext cx="604654" cy="578037"/>
            <a:chOff x="122839" y="125316"/>
            <a:chExt cx="604654" cy="578037"/>
          </a:xfrm>
        </p:grpSpPr>
        <p:sp>
          <p:nvSpPr>
            <p:cNvPr id="144" name="Google Shape;144;p4"/>
            <p:cNvSpPr/>
            <p:nvPr/>
          </p:nvSpPr>
          <p:spPr>
            <a:xfrm rot="10232062">
              <a:off x="183718" y="463675"/>
              <a:ext cx="246284" cy="220932"/>
            </a:xfrm>
            <a:custGeom>
              <a:avLst/>
              <a:gdLst/>
              <a:ahLst/>
              <a:cxnLst/>
              <a:rect l="l" t="t" r="r" b="b"/>
              <a:pathLst>
                <a:path w="2891" h="2593" extrusionOk="0">
                  <a:moveTo>
                    <a:pt x="2397" y="0"/>
                  </a:moveTo>
                  <a:cubicBezTo>
                    <a:pt x="2197" y="0"/>
                    <a:pt x="1879" y="238"/>
                    <a:pt x="1117" y="367"/>
                  </a:cubicBezTo>
                  <a:cubicBezTo>
                    <a:pt x="0" y="586"/>
                    <a:pt x="389" y="2213"/>
                    <a:pt x="389" y="2335"/>
                  </a:cubicBezTo>
                  <a:cubicBezTo>
                    <a:pt x="672" y="2505"/>
                    <a:pt x="988" y="2592"/>
                    <a:pt x="1309" y="2592"/>
                  </a:cubicBezTo>
                  <a:cubicBezTo>
                    <a:pt x="1538" y="2592"/>
                    <a:pt x="1769" y="2547"/>
                    <a:pt x="1992" y="2456"/>
                  </a:cubicBezTo>
                  <a:cubicBezTo>
                    <a:pt x="2891" y="2092"/>
                    <a:pt x="2891" y="683"/>
                    <a:pt x="2648" y="221"/>
                  </a:cubicBezTo>
                  <a:cubicBezTo>
                    <a:pt x="2567" y="59"/>
                    <a:pt x="2497" y="0"/>
                    <a:pt x="239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4"/>
            <p:cNvSpPr/>
            <p:nvPr/>
          </p:nvSpPr>
          <p:spPr>
            <a:xfrm rot="10232062">
              <a:off x="259551" y="505895"/>
              <a:ext cx="122162" cy="100199"/>
            </a:xfrm>
            <a:custGeom>
              <a:avLst/>
              <a:gdLst/>
              <a:ahLst/>
              <a:cxnLst/>
              <a:rect l="l" t="t" r="r" b="b"/>
              <a:pathLst>
                <a:path w="1434" h="1176" extrusionOk="0">
                  <a:moveTo>
                    <a:pt x="1347" y="0"/>
                  </a:moveTo>
                  <a:cubicBezTo>
                    <a:pt x="1312" y="0"/>
                    <a:pt x="1281" y="23"/>
                    <a:pt x="1264" y="58"/>
                  </a:cubicBezTo>
                  <a:cubicBezTo>
                    <a:pt x="1069" y="520"/>
                    <a:pt x="49" y="1030"/>
                    <a:pt x="49" y="1030"/>
                  </a:cubicBezTo>
                  <a:cubicBezTo>
                    <a:pt x="25" y="1054"/>
                    <a:pt x="0" y="1103"/>
                    <a:pt x="25" y="1151"/>
                  </a:cubicBezTo>
                  <a:cubicBezTo>
                    <a:pt x="49" y="1176"/>
                    <a:pt x="73" y="1176"/>
                    <a:pt x="98" y="1176"/>
                  </a:cubicBezTo>
                  <a:lnTo>
                    <a:pt x="122" y="1176"/>
                  </a:lnTo>
                  <a:cubicBezTo>
                    <a:pt x="171" y="1151"/>
                    <a:pt x="1166" y="641"/>
                    <a:pt x="1409" y="107"/>
                  </a:cubicBezTo>
                  <a:cubicBezTo>
                    <a:pt x="1434" y="82"/>
                    <a:pt x="1409" y="34"/>
                    <a:pt x="1385" y="10"/>
                  </a:cubicBezTo>
                  <a:cubicBezTo>
                    <a:pt x="1372" y="3"/>
                    <a:pt x="1359" y="0"/>
                    <a:pt x="1347" y="0"/>
                  </a:cubicBezTo>
                  <a:close/>
                </a:path>
              </a:pathLst>
            </a:custGeom>
            <a:solidFill>
              <a:srgbClr val="261B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4"/>
            <p:cNvSpPr/>
            <p:nvPr/>
          </p:nvSpPr>
          <p:spPr>
            <a:xfrm rot="10232062">
              <a:off x="138246" y="172035"/>
              <a:ext cx="254633" cy="208407"/>
            </a:xfrm>
            <a:custGeom>
              <a:avLst/>
              <a:gdLst/>
              <a:ahLst/>
              <a:cxnLst/>
              <a:rect l="l" t="t" r="r" b="b"/>
              <a:pathLst>
                <a:path w="2989" h="2446" extrusionOk="0">
                  <a:moveTo>
                    <a:pt x="1122" y="0"/>
                  </a:moveTo>
                  <a:cubicBezTo>
                    <a:pt x="708" y="0"/>
                    <a:pt x="337" y="106"/>
                    <a:pt x="292" y="117"/>
                  </a:cubicBezTo>
                  <a:cubicBezTo>
                    <a:pt x="25" y="628"/>
                    <a:pt x="0" y="1211"/>
                    <a:pt x="267" y="1721"/>
                  </a:cubicBezTo>
                  <a:cubicBezTo>
                    <a:pt x="520" y="2255"/>
                    <a:pt x="1145" y="2445"/>
                    <a:pt x="1692" y="2445"/>
                  </a:cubicBezTo>
                  <a:cubicBezTo>
                    <a:pt x="2040" y="2445"/>
                    <a:pt x="2357" y="2368"/>
                    <a:pt x="2527" y="2255"/>
                  </a:cubicBezTo>
                  <a:cubicBezTo>
                    <a:pt x="2988" y="1939"/>
                    <a:pt x="2551" y="1842"/>
                    <a:pt x="2284" y="725"/>
                  </a:cubicBezTo>
                  <a:cubicBezTo>
                    <a:pt x="2128" y="140"/>
                    <a:pt x="1597" y="0"/>
                    <a:pt x="112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4"/>
            <p:cNvSpPr/>
            <p:nvPr/>
          </p:nvSpPr>
          <p:spPr>
            <a:xfrm rot="10232062">
              <a:off x="241030" y="237329"/>
              <a:ext cx="109810" cy="114769"/>
            </a:xfrm>
            <a:custGeom>
              <a:avLst/>
              <a:gdLst/>
              <a:ahLst/>
              <a:cxnLst/>
              <a:rect l="l" t="t" r="r" b="b"/>
              <a:pathLst>
                <a:path w="1289" h="1347" extrusionOk="0">
                  <a:moveTo>
                    <a:pt x="91" y="0"/>
                  </a:moveTo>
                  <a:cubicBezTo>
                    <a:pt x="78" y="0"/>
                    <a:pt x="64" y="3"/>
                    <a:pt x="49" y="11"/>
                  </a:cubicBezTo>
                  <a:cubicBezTo>
                    <a:pt x="1" y="35"/>
                    <a:pt x="1" y="83"/>
                    <a:pt x="25" y="132"/>
                  </a:cubicBezTo>
                  <a:cubicBezTo>
                    <a:pt x="49" y="156"/>
                    <a:pt x="632" y="1128"/>
                    <a:pt x="1167" y="1347"/>
                  </a:cubicBezTo>
                  <a:lnTo>
                    <a:pt x="1191" y="1347"/>
                  </a:lnTo>
                  <a:cubicBezTo>
                    <a:pt x="1215" y="1347"/>
                    <a:pt x="1240" y="1322"/>
                    <a:pt x="1264" y="1298"/>
                  </a:cubicBezTo>
                  <a:cubicBezTo>
                    <a:pt x="1288" y="1249"/>
                    <a:pt x="1264" y="1201"/>
                    <a:pt x="1215" y="1201"/>
                  </a:cubicBezTo>
                  <a:cubicBezTo>
                    <a:pt x="754" y="1006"/>
                    <a:pt x="171" y="35"/>
                    <a:pt x="171" y="35"/>
                  </a:cubicBezTo>
                  <a:cubicBezTo>
                    <a:pt x="154" y="18"/>
                    <a:pt x="124" y="0"/>
                    <a:pt x="91" y="0"/>
                  </a:cubicBezTo>
                  <a:close/>
                </a:path>
              </a:pathLst>
            </a:custGeom>
            <a:solidFill>
              <a:srgbClr val="261B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4"/>
            <p:cNvSpPr/>
            <p:nvPr/>
          </p:nvSpPr>
          <p:spPr>
            <a:xfrm rot="10232062">
              <a:off x="467454" y="143954"/>
              <a:ext cx="244239" cy="212326"/>
            </a:xfrm>
            <a:custGeom>
              <a:avLst/>
              <a:gdLst/>
              <a:ahLst/>
              <a:cxnLst/>
              <a:rect l="l" t="t" r="r" b="b"/>
              <a:pathLst>
                <a:path w="2867" h="2492" extrusionOk="0">
                  <a:moveTo>
                    <a:pt x="1588" y="0"/>
                  </a:moveTo>
                  <a:cubicBezTo>
                    <a:pt x="1396" y="0"/>
                    <a:pt x="1204" y="32"/>
                    <a:pt x="1021" y="99"/>
                  </a:cubicBezTo>
                  <a:cubicBezTo>
                    <a:pt x="122" y="391"/>
                    <a:pt x="0" y="1775"/>
                    <a:pt x="195" y="2261"/>
                  </a:cubicBezTo>
                  <a:cubicBezTo>
                    <a:pt x="272" y="2432"/>
                    <a:pt x="340" y="2492"/>
                    <a:pt x="447" y="2492"/>
                  </a:cubicBezTo>
                  <a:cubicBezTo>
                    <a:pt x="643" y="2492"/>
                    <a:pt x="970" y="2291"/>
                    <a:pt x="1725" y="2213"/>
                  </a:cubicBezTo>
                  <a:cubicBezTo>
                    <a:pt x="2867" y="2115"/>
                    <a:pt x="2624" y="439"/>
                    <a:pt x="2624" y="342"/>
                  </a:cubicBezTo>
                  <a:cubicBezTo>
                    <a:pt x="2321" y="119"/>
                    <a:pt x="1955" y="0"/>
                    <a:pt x="158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4"/>
            <p:cNvSpPr/>
            <p:nvPr/>
          </p:nvSpPr>
          <p:spPr>
            <a:xfrm rot="10232062">
              <a:off x="506806" y="218606"/>
              <a:ext cx="128381" cy="91934"/>
            </a:xfrm>
            <a:custGeom>
              <a:avLst/>
              <a:gdLst/>
              <a:ahLst/>
              <a:cxnLst/>
              <a:rect l="l" t="t" r="r" b="b"/>
              <a:pathLst>
                <a:path w="1507" h="1079" extrusionOk="0">
                  <a:moveTo>
                    <a:pt x="1423" y="0"/>
                  </a:moveTo>
                  <a:cubicBezTo>
                    <a:pt x="1411" y="0"/>
                    <a:pt x="1398" y="3"/>
                    <a:pt x="1385" y="10"/>
                  </a:cubicBezTo>
                  <a:cubicBezTo>
                    <a:pt x="1336" y="34"/>
                    <a:pt x="292" y="471"/>
                    <a:pt x="25" y="957"/>
                  </a:cubicBezTo>
                  <a:cubicBezTo>
                    <a:pt x="0" y="1006"/>
                    <a:pt x="0" y="1054"/>
                    <a:pt x="49" y="1079"/>
                  </a:cubicBezTo>
                  <a:lnTo>
                    <a:pt x="98" y="1079"/>
                  </a:lnTo>
                  <a:cubicBezTo>
                    <a:pt x="122" y="1079"/>
                    <a:pt x="146" y="1054"/>
                    <a:pt x="146" y="1054"/>
                  </a:cubicBezTo>
                  <a:cubicBezTo>
                    <a:pt x="413" y="593"/>
                    <a:pt x="1458" y="156"/>
                    <a:pt x="1458" y="156"/>
                  </a:cubicBezTo>
                  <a:cubicBezTo>
                    <a:pt x="1482" y="131"/>
                    <a:pt x="1506" y="83"/>
                    <a:pt x="1482" y="59"/>
                  </a:cubicBezTo>
                  <a:cubicBezTo>
                    <a:pt x="1482" y="23"/>
                    <a:pt x="1456" y="0"/>
                    <a:pt x="1423" y="0"/>
                  </a:cubicBezTo>
                  <a:close/>
                </a:path>
              </a:pathLst>
            </a:custGeom>
            <a:solidFill>
              <a:srgbClr val="261B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4"/>
            <p:cNvSpPr/>
            <p:nvPr/>
          </p:nvSpPr>
          <p:spPr>
            <a:xfrm rot="10232062">
              <a:off x="212752" y="211973"/>
              <a:ext cx="453381" cy="339193"/>
            </a:xfrm>
            <a:custGeom>
              <a:avLst/>
              <a:gdLst/>
              <a:ahLst/>
              <a:cxnLst/>
              <a:rect l="l" t="t" r="r" b="b"/>
              <a:pathLst>
                <a:path w="5322" h="3981" extrusionOk="0">
                  <a:moveTo>
                    <a:pt x="2229" y="0"/>
                  </a:moveTo>
                  <a:cubicBezTo>
                    <a:pt x="2176" y="0"/>
                    <a:pt x="2121" y="3"/>
                    <a:pt x="2061" y="9"/>
                  </a:cubicBezTo>
                  <a:cubicBezTo>
                    <a:pt x="1523" y="53"/>
                    <a:pt x="1298" y="507"/>
                    <a:pt x="1299" y="894"/>
                  </a:cubicBezTo>
                  <a:lnTo>
                    <a:pt x="1299" y="894"/>
                  </a:lnTo>
                  <a:cubicBezTo>
                    <a:pt x="1256" y="882"/>
                    <a:pt x="1211" y="870"/>
                    <a:pt x="1163" y="859"/>
                  </a:cubicBezTo>
                  <a:cubicBezTo>
                    <a:pt x="1123" y="851"/>
                    <a:pt x="1085" y="847"/>
                    <a:pt x="1048" y="847"/>
                  </a:cubicBezTo>
                  <a:cubicBezTo>
                    <a:pt x="240" y="847"/>
                    <a:pt x="0" y="2788"/>
                    <a:pt x="604" y="2997"/>
                  </a:cubicBezTo>
                  <a:cubicBezTo>
                    <a:pt x="676" y="3025"/>
                    <a:pt x="742" y="3037"/>
                    <a:pt x="801" y="3037"/>
                  </a:cubicBezTo>
                  <a:cubicBezTo>
                    <a:pt x="824" y="3037"/>
                    <a:pt x="847" y="3035"/>
                    <a:pt x="868" y="3032"/>
                  </a:cubicBezTo>
                  <a:lnTo>
                    <a:pt x="868" y="3032"/>
                  </a:lnTo>
                  <a:cubicBezTo>
                    <a:pt x="1077" y="3454"/>
                    <a:pt x="1536" y="3921"/>
                    <a:pt x="2132" y="3921"/>
                  </a:cubicBezTo>
                  <a:cubicBezTo>
                    <a:pt x="2149" y="3921"/>
                    <a:pt x="2166" y="3921"/>
                    <a:pt x="2183" y="3920"/>
                  </a:cubicBezTo>
                  <a:cubicBezTo>
                    <a:pt x="2358" y="3908"/>
                    <a:pt x="2491" y="3882"/>
                    <a:pt x="2590" y="3846"/>
                  </a:cubicBezTo>
                  <a:lnTo>
                    <a:pt x="2590" y="3846"/>
                  </a:lnTo>
                  <a:cubicBezTo>
                    <a:pt x="2678" y="3927"/>
                    <a:pt x="2799" y="3981"/>
                    <a:pt x="2960" y="3981"/>
                  </a:cubicBezTo>
                  <a:cubicBezTo>
                    <a:pt x="3070" y="3981"/>
                    <a:pt x="3199" y="3955"/>
                    <a:pt x="3349" y="3896"/>
                  </a:cubicBezTo>
                  <a:cubicBezTo>
                    <a:pt x="3931" y="3671"/>
                    <a:pt x="4211" y="3324"/>
                    <a:pt x="4262" y="3034"/>
                  </a:cubicBezTo>
                  <a:lnTo>
                    <a:pt x="4262" y="3034"/>
                  </a:lnTo>
                  <a:cubicBezTo>
                    <a:pt x="4365" y="3023"/>
                    <a:pt x="4482" y="2989"/>
                    <a:pt x="4612" y="2924"/>
                  </a:cubicBezTo>
                  <a:cubicBezTo>
                    <a:pt x="5321" y="2580"/>
                    <a:pt x="4915" y="1660"/>
                    <a:pt x="4479" y="1295"/>
                  </a:cubicBezTo>
                  <a:lnTo>
                    <a:pt x="4479" y="1295"/>
                  </a:lnTo>
                  <a:cubicBezTo>
                    <a:pt x="4597" y="1026"/>
                    <a:pt x="4485" y="563"/>
                    <a:pt x="3835" y="179"/>
                  </a:cubicBezTo>
                  <a:cubicBezTo>
                    <a:pt x="3619" y="52"/>
                    <a:pt x="3439" y="3"/>
                    <a:pt x="3289" y="3"/>
                  </a:cubicBezTo>
                  <a:cubicBezTo>
                    <a:pt x="3074" y="3"/>
                    <a:pt x="2921" y="104"/>
                    <a:pt x="2817" y="220"/>
                  </a:cubicBezTo>
                  <a:lnTo>
                    <a:pt x="2817" y="220"/>
                  </a:lnTo>
                  <a:cubicBezTo>
                    <a:pt x="2713" y="96"/>
                    <a:pt x="2527" y="0"/>
                    <a:pt x="22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4"/>
            <p:cNvSpPr/>
            <p:nvPr/>
          </p:nvSpPr>
          <p:spPr>
            <a:xfrm rot="10232062">
              <a:off x="230506" y="204162"/>
              <a:ext cx="422201" cy="355297"/>
            </a:xfrm>
            <a:custGeom>
              <a:avLst/>
              <a:gdLst/>
              <a:ahLst/>
              <a:cxnLst/>
              <a:rect l="l" t="t" r="r" b="b"/>
              <a:pathLst>
                <a:path w="4956" h="4170" extrusionOk="0">
                  <a:moveTo>
                    <a:pt x="2673" y="452"/>
                  </a:moveTo>
                  <a:cubicBezTo>
                    <a:pt x="2697" y="501"/>
                    <a:pt x="2721" y="574"/>
                    <a:pt x="2697" y="647"/>
                  </a:cubicBezTo>
                  <a:cubicBezTo>
                    <a:pt x="2697" y="695"/>
                    <a:pt x="2697" y="744"/>
                    <a:pt x="2648" y="768"/>
                  </a:cubicBezTo>
                  <a:lnTo>
                    <a:pt x="2600" y="768"/>
                  </a:lnTo>
                  <a:cubicBezTo>
                    <a:pt x="2575" y="768"/>
                    <a:pt x="2551" y="720"/>
                    <a:pt x="2551" y="671"/>
                  </a:cubicBezTo>
                  <a:cubicBezTo>
                    <a:pt x="2575" y="598"/>
                    <a:pt x="2624" y="525"/>
                    <a:pt x="2673" y="452"/>
                  </a:cubicBezTo>
                  <a:close/>
                  <a:moveTo>
                    <a:pt x="1264" y="1108"/>
                  </a:moveTo>
                  <a:lnTo>
                    <a:pt x="1264" y="1108"/>
                  </a:lnTo>
                  <a:cubicBezTo>
                    <a:pt x="1579" y="1230"/>
                    <a:pt x="1677" y="1400"/>
                    <a:pt x="1652" y="1448"/>
                  </a:cubicBezTo>
                  <a:cubicBezTo>
                    <a:pt x="1652" y="1473"/>
                    <a:pt x="1604" y="1473"/>
                    <a:pt x="1579" y="1473"/>
                  </a:cubicBezTo>
                  <a:cubicBezTo>
                    <a:pt x="1531" y="1473"/>
                    <a:pt x="1506" y="1473"/>
                    <a:pt x="1458" y="1448"/>
                  </a:cubicBezTo>
                  <a:cubicBezTo>
                    <a:pt x="1336" y="1400"/>
                    <a:pt x="1264" y="1254"/>
                    <a:pt x="1264" y="1108"/>
                  </a:cubicBezTo>
                  <a:close/>
                  <a:moveTo>
                    <a:pt x="3984" y="1303"/>
                  </a:moveTo>
                  <a:cubicBezTo>
                    <a:pt x="4009" y="1303"/>
                    <a:pt x="4033" y="1327"/>
                    <a:pt x="4081" y="1327"/>
                  </a:cubicBezTo>
                  <a:cubicBezTo>
                    <a:pt x="4130" y="1351"/>
                    <a:pt x="4179" y="1375"/>
                    <a:pt x="4252" y="1424"/>
                  </a:cubicBezTo>
                  <a:cubicBezTo>
                    <a:pt x="4203" y="1473"/>
                    <a:pt x="4130" y="1521"/>
                    <a:pt x="4057" y="1545"/>
                  </a:cubicBezTo>
                  <a:cubicBezTo>
                    <a:pt x="4039" y="1552"/>
                    <a:pt x="4019" y="1555"/>
                    <a:pt x="3999" y="1555"/>
                  </a:cubicBezTo>
                  <a:cubicBezTo>
                    <a:pt x="3940" y="1555"/>
                    <a:pt x="3881" y="1527"/>
                    <a:pt x="3863" y="1473"/>
                  </a:cubicBezTo>
                  <a:cubicBezTo>
                    <a:pt x="3839" y="1424"/>
                    <a:pt x="3839" y="1400"/>
                    <a:pt x="3863" y="1351"/>
                  </a:cubicBezTo>
                  <a:cubicBezTo>
                    <a:pt x="3887" y="1327"/>
                    <a:pt x="3936" y="1303"/>
                    <a:pt x="3984" y="1303"/>
                  </a:cubicBezTo>
                  <a:close/>
                  <a:moveTo>
                    <a:pt x="826" y="2541"/>
                  </a:moveTo>
                  <a:cubicBezTo>
                    <a:pt x="923" y="2541"/>
                    <a:pt x="972" y="2614"/>
                    <a:pt x="972" y="2687"/>
                  </a:cubicBezTo>
                  <a:cubicBezTo>
                    <a:pt x="996" y="2833"/>
                    <a:pt x="923" y="2979"/>
                    <a:pt x="778" y="3027"/>
                  </a:cubicBezTo>
                  <a:cubicBezTo>
                    <a:pt x="705" y="2906"/>
                    <a:pt x="681" y="2736"/>
                    <a:pt x="729" y="2590"/>
                  </a:cubicBezTo>
                  <a:cubicBezTo>
                    <a:pt x="729" y="2566"/>
                    <a:pt x="753" y="2541"/>
                    <a:pt x="802" y="2541"/>
                  </a:cubicBezTo>
                  <a:close/>
                  <a:moveTo>
                    <a:pt x="3720" y="2701"/>
                  </a:moveTo>
                  <a:cubicBezTo>
                    <a:pt x="3727" y="2701"/>
                    <a:pt x="3734" y="2704"/>
                    <a:pt x="3741" y="2712"/>
                  </a:cubicBezTo>
                  <a:lnTo>
                    <a:pt x="3814" y="2712"/>
                  </a:lnTo>
                  <a:cubicBezTo>
                    <a:pt x="3960" y="2736"/>
                    <a:pt x="4081" y="2906"/>
                    <a:pt x="4057" y="3052"/>
                  </a:cubicBezTo>
                  <a:cubicBezTo>
                    <a:pt x="4038" y="3055"/>
                    <a:pt x="4020" y="3056"/>
                    <a:pt x="4001" y="3056"/>
                  </a:cubicBezTo>
                  <a:cubicBezTo>
                    <a:pt x="3875" y="3056"/>
                    <a:pt x="3756" y="2987"/>
                    <a:pt x="3693" y="2882"/>
                  </a:cubicBezTo>
                  <a:cubicBezTo>
                    <a:pt x="3669" y="2833"/>
                    <a:pt x="3644" y="2784"/>
                    <a:pt x="3669" y="2736"/>
                  </a:cubicBezTo>
                  <a:cubicBezTo>
                    <a:pt x="3686" y="2719"/>
                    <a:pt x="3703" y="2701"/>
                    <a:pt x="3720" y="2701"/>
                  </a:cubicBezTo>
                  <a:close/>
                  <a:moveTo>
                    <a:pt x="2381" y="3343"/>
                  </a:moveTo>
                  <a:cubicBezTo>
                    <a:pt x="2527" y="3392"/>
                    <a:pt x="2624" y="3537"/>
                    <a:pt x="2648" y="3683"/>
                  </a:cubicBezTo>
                  <a:cubicBezTo>
                    <a:pt x="2648" y="3756"/>
                    <a:pt x="2600" y="3805"/>
                    <a:pt x="2478" y="3853"/>
                  </a:cubicBezTo>
                  <a:cubicBezTo>
                    <a:pt x="2405" y="3756"/>
                    <a:pt x="2357" y="3610"/>
                    <a:pt x="2357" y="3465"/>
                  </a:cubicBezTo>
                  <a:cubicBezTo>
                    <a:pt x="2357" y="3367"/>
                    <a:pt x="2381" y="3343"/>
                    <a:pt x="2381" y="3343"/>
                  </a:cubicBezTo>
                  <a:close/>
                  <a:moveTo>
                    <a:pt x="3124" y="188"/>
                  </a:moveTo>
                  <a:cubicBezTo>
                    <a:pt x="3276" y="188"/>
                    <a:pt x="3445" y="243"/>
                    <a:pt x="3620" y="355"/>
                  </a:cubicBezTo>
                  <a:cubicBezTo>
                    <a:pt x="4130" y="671"/>
                    <a:pt x="4300" y="1011"/>
                    <a:pt x="4276" y="1278"/>
                  </a:cubicBezTo>
                  <a:cubicBezTo>
                    <a:pt x="4203" y="1230"/>
                    <a:pt x="4154" y="1205"/>
                    <a:pt x="4081" y="1181"/>
                  </a:cubicBezTo>
                  <a:cubicBezTo>
                    <a:pt x="4033" y="1157"/>
                    <a:pt x="3984" y="1157"/>
                    <a:pt x="3936" y="1157"/>
                  </a:cubicBezTo>
                  <a:cubicBezTo>
                    <a:pt x="3839" y="1157"/>
                    <a:pt x="3741" y="1205"/>
                    <a:pt x="3693" y="1303"/>
                  </a:cubicBezTo>
                  <a:cubicBezTo>
                    <a:pt x="3644" y="1375"/>
                    <a:pt x="3644" y="1473"/>
                    <a:pt x="3693" y="1570"/>
                  </a:cubicBezTo>
                  <a:cubicBezTo>
                    <a:pt x="3741" y="1667"/>
                    <a:pt x="3863" y="1716"/>
                    <a:pt x="3984" y="1716"/>
                  </a:cubicBezTo>
                  <a:lnTo>
                    <a:pt x="4033" y="1716"/>
                  </a:lnTo>
                  <a:cubicBezTo>
                    <a:pt x="4154" y="1716"/>
                    <a:pt x="4276" y="1643"/>
                    <a:pt x="4349" y="1545"/>
                  </a:cubicBezTo>
                  <a:cubicBezTo>
                    <a:pt x="4616" y="1788"/>
                    <a:pt x="4762" y="2153"/>
                    <a:pt x="4762" y="2541"/>
                  </a:cubicBezTo>
                  <a:cubicBezTo>
                    <a:pt x="4737" y="2736"/>
                    <a:pt x="4592" y="2906"/>
                    <a:pt x="4422" y="2979"/>
                  </a:cubicBezTo>
                  <a:cubicBezTo>
                    <a:pt x="4349" y="3027"/>
                    <a:pt x="4276" y="3052"/>
                    <a:pt x="4203" y="3052"/>
                  </a:cubicBezTo>
                  <a:cubicBezTo>
                    <a:pt x="4203" y="2833"/>
                    <a:pt x="4057" y="2614"/>
                    <a:pt x="3814" y="2566"/>
                  </a:cubicBezTo>
                  <a:cubicBezTo>
                    <a:pt x="3791" y="2560"/>
                    <a:pt x="3767" y="2557"/>
                    <a:pt x="3742" y="2557"/>
                  </a:cubicBezTo>
                  <a:cubicBezTo>
                    <a:pt x="3662" y="2557"/>
                    <a:pt x="3578" y="2589"/>
                    <a:pt x="3523" y="2663"/>
                  </a:cubicBezTo>
                  <a:cubicBezTo>
                    <a:pt x="3474" y="2760"/>
                    <a:pt x="3474" y="2882"/>
                    <a:pt x="3547" y="2979"/>
                  </a:cubicBezTo>
                  <a:cubicBezTo>
                    <a:pt x="3644" y="3124"/>
                    <a:pt x="3814" y="3222"/>
                    <a:pt x="4009" y="3246"/>
                  </a:cubicBezTo>
                  <a:cubicBezTo>
                    <a:pt x="3839" y="3562"/>
                    <a:pt x="3547" y="3805"/>
                    <a:pt x="3207" y="3926"/>
                  </a:cubicBezTo>
                  <a:cubicBezTo>
                    <a:pt x="3093" y="3983"/>
                    <a:pt x="2979" y="4007"/>
                    <a:pt x="2865" y="4007"/>
                  </a:cubicBezTo>
                  <a:cubicBezTo>
                    <a:pt x="2785" y="4007"/>
                    <a:pt x="2704" y="3995"/>
                    <a:pt x="2624" y="3975"/>
                  </a:cubicBezTo>
                  <a:cubicBezTo>
                    <a:pt x="2721" y="3902"/>
                    <a:pt x="2770" y="3805"/>
                    <a:pt x="2794" y="3707"/>
                  </a:cubicBezTo>
                  <a:cubicBezTo>
                    <a:pt x="2770" y="3489"/>
                    <a:pt x="2624" y="3295"/>
                    <a:pt x="2405" y="3222"/>
                  </a:cubicBezTo>
                  <a:cubicBezTo>
                    <a:pt x="2393" y="3209"/>
                    <a:pt x="2387" y="3203"/>
                    <a:pt x="2381" y="3203"/>
                  </a:cubicBezTo>
                  <a:cubicBezTo>
                    <a:pt x="2375" y="3203"/>
                    <a:pt x="2369" y="3209"/>
                    <a:pt x="2357" y="3222"/>
                  </a:cubicBezTo>
                  <a:cubicBezTo>
                    <a:pt x="2284" y="3222"/>
                    <a:pt x="2211" y="3270"/>
                    <a:pt x="2211" y="3343"/>
                  </a:cubicBezTo>
                  <a:cubicBezTo>
                    <a:pt x="2138" y="3537"/>
                    <a:pt x="2187" y="3756"/>
                    <a:pt x="2308" y="3950"/>
                  </a:cubicBezTo>
                  <a:cubicBezTo>
                    <a:pt x="2211" y="3950"/>
                    <a:pt x="2114" y="3975"/>
                    <a:pt x="2041" y="3975"/>
                  </a:cubicBezTo>
                  <a:cubicBezTo>
                    <a:pt x="1531" y="3975"/>
                    <a:pt x="1069" y="3683"/>
                    <a:pt x="851" y="3222"/>
                  </a:cubicBezTo>
                  <a:cubicBezTo>
                    <a:pt x="1021" y="3124"/>
                    <a:pt x="1142" y="2930"/>
                    <a:pt x="1118" y="2736"/>
                  </a:cubicBezTo>
                  <a:cubicBezTo>
                    <a:pt x="1118" y="2546"/>
                    <a:pt x="989" y="2411"/>
                    <a:pt x="828" y="2411"/>
                  </a:cubicBezTo>
                  <a:cubicBezTo>
                    <a:pt x="804" y="2411"/>
                    <a:pt x="779" y="2414"/>
                    <a:pt x="753" y="2420"/>
                  </a:cubicBezTo>
                  <a:cubicBezTo>
                    <a:pt x="681" y="2420"/>
                    <a:pt x="608" y="2493"/>
                    <a:pt x="559" y="2566"/>
                  </a:cubicBezTo>
                  <a:cubicBezTo>
                    <a:pt x="511" y="2736"/>
                    <a:pt x="511" y="2930"/>
                    <a:pt x="608" y="3100"/>
                  </a:cubicBezTo>
                  <a:cubicBezTo>
                    <a:pt x="559" y="3100"/>
                    <a:pt x="511" y="3076"/>
                    <a:pt x="486" y="3076"/>
                  </a:cubicBezTo>
                  <a:cubicBezTo>
                    <a:pt x="243" y="2979"/>
                    <a:pt x="146" y="2493"/>
                    <a:pt x="243" y="1958"/>
                  </a:cubicBezTo>
                  <a:cubicBezTo>
                    <a:pt x="316" y="1545"/>
                    <a:pt x="535" y="1060"/>
                    <a:pt x="899" y="1060"/>
                  </a:cubicBezTo>
                  <a:lnTo>
                    <a:pt x="996" y="1060"/>
                  </a:lnTo>
                  <a:lnTo>
                    <a:pt x="1069" y="1084"/>
                  </a:lnTo>
                  <a:cubicBezTo>
                    <a:pt x="1045" y="1303"/>
                    <a:pt x="1191" y="1521"/>
                    <a:pt x="1385" y="1643"/>
                  </a:cubicBezTo>
                  <a:cubicBezTo>
                    <a:pt x="1444" y="1662"/>
                    <a:pt x="1497" y="1671"/>
                    <a:pt x="1545" y="1671"/>
                  </a:cubicBezTo>
                  <a:cubicBezTo>
                    <a:pt x="1675" y="1671"/>
                    <a:pt x="1762" y="1604"/>
                    <a:pt x="1798" y="1497"/>
                  </a:cubicBezTo>
                  <a:cubicBezTo>
                    <a:pt x="1847" y="1327"/>
                    <a:pt x="1652" y="1108"/>
                    <a:pt x="1239" y="962"/>
                  </a:cubicBezTo>
                  <a:cubicBezTo>
                    <a:pt x="1239" y="574"/>
                    <a:pt x="1531" y="234"/>
                    <a:pt x="1919" y="209"/>
                  </a:cubicBezTo>
                  <a:cubicBezTo>
                    <a:pt x="1976" y="197"/>
                    <a:pt x="2032" y="191"/>
                    <a:pt x="2088" y="191"/>
                  </a:cubicBezTo>
                  <a:cubicBezTo>
                    <a:pt x="2248" y="191"/>
                    <a:pt x="2401" y="241"/>
                    <a:pt x="2527" y="331"/>
                  </a:cubicBezTo>
                  <a:cubicBezTo>
                    <a:pt x="2454" y="428"/>
                    <a:pt x="2405" y="525"/>
                    <a:pt x="2357" y="647"/>
                  </a:cubicBezTo>
                  <a:cubicBezTo>
                    <a:pt x="2357" y="647"/>
                    <a:pt x="2357" y="671"/>
                    <a:pt x="2357" y="671"/>
                  </a:cubicBezTo>
                  <a:cubicBezTo>
                    <a:pt x="2381" y="768"/>
                    <a:pt x="2430" y="962"/>
                    <a:pt x="2575" y="962"/>
                  </a:cubicBezTo>
                  <a:cubicBezTo>
                    <a:pt x="2624" y="938"/>
                    <a:pt x="2673" y="938"/>
                    <a:pt x="2721" y="914"/>
                  </a:cubicBezTo>
                  <a:cubicBezTo>
                    <a:pt x="2770" y="865"/>
                    <a:pt x="2818" y="768"/>
                    <a:pt x="2843" y="695"/>
                  </a:cubicBezTo>
                  <a:cubicBezTo>
                    <a:pt x="2867" y="574"/>
                    <a:pt x="2818" y="428"/>
                    <a:pt x="2745" y="331"/>
                  </a:cubicBezTo>
                  <a:cubicBezTo>
                    <a:pt x="2851" y="237"/>
                    <a:pt x="2980" y="188"/>
                    <a:pt x="3124" y="188"/>
                  </a:cubicBezTo>
                  <a:close/>
                  <a:moveTo>
                    <a:pt x="2083" y="0"/>
                  </a:moveTo>
                  <a:cubicBezTo>
                    <a:pt x="2029" y="0"/>
                    <a:pt x="1974" y="5"/>
                    <a:pt x="1919" y="15"/>
                  </a:cubicBezTo>
                  <a:cubicBezTo>
                    <a:pt x="1482" y="64"/>
                    <a:pt x="1118" y="428"/>
                    <a:pt x="1094" y="890"/>
                  </a:cubicBezTo>
                  <a:lnTo>
                    <a:pt x="1045" y="890"/>
                  </a:lnTo>
                  <a:cubicBezTo>
                    <a:pt x="996" y="890"/>
                    <a:pt x="948" y="865"/>
                    <a:pt x="923" y="865"/>
                  </a:cubicBezTo>
                  <a:cubicBezTo>
                    <a:pt x="438" y="865"/>
                    <a:pt x="170" y="1424"/>
                    <a:pt x="98" y="1910"/>
                  </a:cubicBezTo>
                  <a:cubicBezTo>
                    <a:pt x="0" y="2444"/>
                    <a:pt x="98" y="3052"/>
                    <a:pt x="438" y="3197"/>
                  </a:cubicBezTo>
                  <a:cubicBezTo>
                    <a:pt x="535" y="3222"/>
                    <a:pt x="608" y="3246"/>
                    <a:pt x="705" y="3246"/>
                  </a:cubicBezTo>
                  <a:cubicBezTo>
                    <a:pt x="948" y="3732"/>
                    <a:pt x="1434" y="4072"/>
                    <a:pt x="1992" y="4096"/>
                  </a:cubicBezTo>
                  <a:lnTo>
                    <a:pt x="2065" y="4096"/>
                  </a:lnTo>
                  <a:cubicBezTo>
                    <a:pt x="2187" y="4096"/>
                    <a:pt x="2308" y="4072"/>
                    <a:pt x="2430" y="4048"/>
                  </a:cubicBezTo>
                  <a:cubicBezTo>
                    <a:pt x="2551" y="4120"/>
                    <a:pt x="2697" y="4169"/>
                    <a:pt x="2843" y="4169"/>
                  </a:cubicBezTo>
                  <a:cubicBezTo>
                    <a:pt x="2988" y="4169"/>
                    <a:pt x="3134" y="4120"/>
                    <a:pt x="3280" y="4072"/>
                  </a:cubicBezTo>
                  <a:cubicBezTo>
                    <a:pt x="3693" y="3926"/>
                    <a:pt x="4033" y="3610"/>
                    <a:pt x="4203" y="3197"/>
                  </a:cubicBezTo>
                  <a:cubicBezTo>
                    <a:pt x="4300" y="3173"/>
                    <a:pt x="4397" y="3149"/>
                    <a:pt x="4494" y="3100"/>
                  </a:cubicBezTo>
                  <a:cubicBezTo>
                    <a:pt x="4737" y="3003"/>
                    <a:pt x="4907" y="2784"/>
                    <a:pt x="4932" y="2517"/>
                  </a:cubicBezTo>
                  <a:cubicBezTo>
                    <a:pt x="4956" y="2080"/>
                    <a:pt x="4762" y="1643"/>
                    <a:pt x="4446" y="1351"/>
                  </a:cubicBezTo>
                  <a:cubicBezTo>
                    <a:pt x="4543" y="1035"/>
                    <a:pt x="4349" y="574"/>
                    <a:pt x="3741" y="209"/>
                  </a:cubicBezTo>
                  <a:cubicBezTo>
                    <a:pt x="3523" y="88"/>
                    <a:pt x="3322" y="27"/>
                    <a:pt x="3143" y="27"/>
                  </a:cubicBezTo>
                  <a:cubicBezTo>
                    <a:pt x="2964" y="27"/>
                    <a:pt x="2806" y="88"/>
                    <a:pt x="2673" y="209"/>
                  </a:cubicBezTo>
                  <a:cubicBezTo>
                    <a:pt x="2499" y="74"/>
                    <a:pt x="2294" y="0"/>
                    <a:pt x="2083" y="0"/>
                  </a:cubicBezTo>
                  <a:close/>
                </a:path>
              </a:pathLst>
            </a:custGeom>
            <a:solidFill>
              <a:srgbClr val="261B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4"/>
            <p:cNvSpPr/>
            <p:nvPr/>
          </p:nvSpPr>
          <p:spPr>
            <a:xfrm rot="10232062">
              <a:off x="373215" y="314255"/>
              <a:ext cx="132470" cy="134621"/>
            </a:xfrm>
            <a:custGeom>
              <a:avLst/>
              <a:gdLst/>
              <a:ahLst/>
              <a:cxnLst/>
              <a:rect l="l" t="t" r="r" b="b"/>
              <a:pathLst>
                <a:path w="1555" h="1580" extrusionOk="0">
                  <a:moveTo>
                    <a:pt x="777" y="1"/>
                  </a:moveTo>
                  <a:cubicBezTo>
                    <a:pt x="340" y="1"/>
                    <a:pt x="0" y="365"/>
                    <a:pt x="0" y="802"/>
                  </a:cubicBezTo>
                  <a:cubicBezTo>
                    <a:pt x="0" y="1239"/>
                    <a:pt x="340" y="1580"/>
                    <a:pt x="777" y="1580"/>
                  </a:cubicBezTo>
                  <a:cubicBezTo>
                    <a:pt x="1215" y="1580"/>
                    <a:pt x="1555" y="1239"/>
                    <a:pt x="1555" y="802"/>
                  </a:cubicBezTo>
                  <a:cubicBezTo>
                    <a:pt x="1555" y="365"/>
                    <a:pt x="1215" y="1"/>
                    <a:pt x="77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Google Shape;484;p12"/>
          <p:cNvSpPr/>
          <p:nvPr/>
        </p:nvSpPr>
        <p:spPr>
          <a:xfrm rot="1356523" flipH="1">
            <a:off x="7359480" y="-103797"/>
            <a:ext cx="11640" cy="34572"/>
          </a:xfrm>
          <a:custGeom>
            <a:avLst/>
            <a:gdLst/>
            <a:ahLst/>
            <a:cxnLst/>
            <a:rect l="l" t="t" r="r" b="b"/>
            <a:pathLst>
              <a:path w="368" h="1093" extrusionOk="0">
                <a:moveTo>
                  <a:pt x="334" y="0"/>
                </a:moveTo>
                <a:cubicBezTo>
                  <a:pt x="368" y="200"/>
                  <a:pt x="334" y="367"/>
                  <a:pt x="301" y="567"/>
                </a:cubicBezTo>
                <a:cubicBezTo>
                  <a:pt x="268" y="734"/>
                  <a:pt x="168" y="901"/>
                  <a:pt x="34" y="1034"/>
                </a:cubicBezTo>
                <a:cubicBezTo>
                  <a:pt x="1" y="1034"/>
                  <a:pt x="1" y="1067"/>
                  <a:pt x="34" y="1067"/>
                </a:cubicBezTo>
                <a:cubicBezTo>
                  <a:pt x="34" y="1084"/>
                  <a:pt x="34" y="1092"/>
                  <a:pt x="38" y="1092"/>
                </a:cubicBezTo>
                <a:cubicBezTo>
                  <a:pt x="43" y="1092"/>
                  <a:pt x="51" y="1084"/>
                  <a:pt x="68" y="1067"/>
                </a:cubicBezTo>
                <a:cubicBezTo>
                  <a:pt x="201" y="934"/>
                  <a:pt x="301" y="767"/>
                  <a:pt x="334" y="567"/>
                </a:cubicBezTo>
                <a:cubicBezTo>
                  <a:pt x="368" y="367"/>
                  <a:pt x="368" y="200"/>
                  <a:pt x="334" y="0"/>
                </a:cubicBezTo>
                <a:close/>
              </a:path>
            </a:pathLst>
          </a:custGeom>
          <a:solidFill>
            <a:srgbClr val="11675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5" name="Google Shape;485;p12"/>
          <p:cNvSpPr/>
          <p:nvPr/>
        </p:nvSpPr>
        <p:spPr>
          <a:xfrm>
            <a:off x="6745307" y="5203897"/>
            <a:ext cx="489268" cy="53825"/>
          </a:xfrm>
          <a:custGeom>
            <a:avLst/>
            <a:gdLst/>
            <a:ahLst/>
            <a:cxnLst/>
            <a:rect l="l" t="t" r="r" b="b"/>
            <a:pathLst>
              <a:path w="16446" h="2069" extrusionOk="0">
                <a:moveTo>
                  <a:pt x="0" y="0"/>
                </a:moveTo>
                <a:lnTo>
                  <a:pt x="0" y="2069"/>
                </a:lnTo>
                <a:lnTo>
                  <a:pt x="16445" y="2069"/>
                </a:lnTo>
                <a:lnTo>
                  <a:pt x="1644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21_1_1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32"/>
          <p:cNvSpPr/>
          <p:nvPr/>
        </p:nvSpPr>
        <p:spPr>
          <a:xfrm>
            <a:off x="7336950" y="5125975"/>
            <a:ext cx="109250" cy="17525"/>
          </a:xfrm>
          <a:custGeom>
            <a:avLst/>
            <a:gdLst/>
            <a:ahLst/>
            <a:cxnLst/>
            <a:rect l="l" t="t" r="r" b="b"/>
            <a:pathLst>
              <a:path w="4370" h="701" extrusionOk="0">
                <a:moveTo>
                  <a:pt x="0" y="0"/>
                </a:moveTo>
                <a:lnTo>
                  <a:pt x="0" y="701"/>
                </a:lnTo>
                <a:lnTo>
                  <a:pt x="4370" y="701"/>
                </a:lnTo>
                <a:lnTo>
                  <a:pt x="437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54" name="Google Shape;1454;p32"/>
          <p:cNvGrpSpPr/>
          <p:nvPr/>
        </p:nvGrpSpPr>
        <p:grpSpPr>
          <a:xfrm flipH="1">
            <a:off x="-297197" y="926675"/>
            <a:ext cx="1025973" cy="811032"/>
            <a:chOff x="855987" y="2204128"/>
            <a:chExt cx="1217483" cy="962421"/>
          </a:xfrm>
        </p:grpSpPr>
        <p:grpSp>
          <p:nvGrpSpPr>
            <p:cNvPr id="1455" name="Google Shape;1455;p32"/>
            <p:cNvGrpSpPr/>
            <p:nvPr/>
          </p:nvGrpSpPr>
          <p:grpSpPr>
            <a:xfrm>
              <a:off x="855987" y="2204128"/>
              <a:ext cx="1146639" cy="962421"/>
              <a:chOff x="958238" y="2157575"/>
              <a:chExt cx="1115191" cy="936025"/>
            </a:xfrm>
          </p:grpSpPr>
          <p:sp>
            <p:nvSpPr>
              <p:cNvPr id="1456" name="Google Shape;1456;p32"/>
              <p:cNvSpPr/>
              <p:nvPr/>
            </p:nvSpPr>
            <p:spPr>
              <a:xfrm>
                <a:off x="1253863" y="2157575"/>
                <a:ext cx="492600" cy="49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7" name="Google Shape;1457;p32"/>
              <p:cNvSpPr/>
              <p:nvPr/>
            </p:nvSpPr>
            <p:spPr>
              <a:xfrm>
                <a:off x="1441088" y="2325100"/>
                <a:ext cx="492600" cy="49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8" name="Google Shape;1458;p32"/>
              <p:cNvSpPr/>
              <p:nvPr/>
            </p:nvSpPr>
            <p:spPr>
              <a:xfrm>
                <a:off x="997663" y="2334950"/>
                <a:ext cx="492600" cy="49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9" name="Google Shape;1459;p32"/>
              <p:cNvSpPr/>
              <p:nvPr/>
            </p:nvSpPr>
            <p:spPr>
              <a:xfrm>
                <a:off x="958238" y="2551725"/>
                <a:ext cx="492600" cy="49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0" name="Google Shape;1460;p32"/>
              <p:cNvSpPr/>
              <p:nvPr/>
            </p:nvSpPr>
            <p:spPr>
              <a:xfrm>
                <a:off x="1165163" y="2601000"/>
                <a:ext cx="492600" cy="49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1" name="Google Shape;1461;p32"/>
              <p:cNvSpPr/>
              <p:nvPr/>
            </p:nvSpPr>
            <p:spPr>
              <a:xfrm>
                <a:off x="1450928" y="2561600"/>
                <a:ext cx="622500" cy="49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462" name="Google Shape;1462;p32"/>
            <p:cNvSpPr/>
            <p:nvPr/>
          </p:nvSpPr>
          <p:spPr>
            <a:xfrm>
              <a:off x="926851" y="2206843"/>
              <a:ext cx="1146619" cy="869887"/>
            </a:xfrm>
            <a:custGeom>
              <a:avLst/>
              <a:gdLst/>
              <a:ahLst/>
              <a:cxnLst/>
              <a:rect l="l" t="t" r="r" b="b"/>
              <a:pathLst>
                <a:path w="6074" h="4608" extrusionOk="0">
                  <a:moveTo>
                    <a:pt x="1749" y="936"/>
                  </a:moveTo>
                  <a:cubicBezTo>
                    <a:pt x="1968" y="985"/>
                    <a:pt x="2187" y="1131"/>
                    <a:pt x="2284" y="1325"/>
                  </a:cubicBezTo>
                  <a:cubicBezTo>
                    <a:pt x="2284" y="1398"/>
                    <a:pt x="2260" y="1446"/>
                    <a:pt x="2211" y="1471"/>
                  </a:cubicBezTo>
                  <a:cubicBezTo>
                    <a:pt x="2162" y="1519"/>
                    <a:pt x="2114" y="1519"/>
                    <a:pt x="2065" y="1544"/>
                  </a:cubicBezTo>
                  <a:cubicBezTo>
                    <a:pt x="1871" y="1544"/>
                    <a:pt x="1725" y="1276"/>
                    <a:pt x="1677" y="1155"/>
                  </a:cubicBezTo>
                  <a:lnTo>
                    <a:pt x="1677" y="1131"/>
                  </a:lnTo>
                  <a:cubicBezTo>
                    <a:pt x="1701" y="1058"/>
                    <a:pt x="1725" y="1009"/>
                    <a:pt x="1749" y="936"/>
                  </a:cubicBezTo>
                  <a:close/>
                  <a:moveTo>
                    <a:pt x="3936" y="1301"/>
                  </a:moveTo>
                  <a:lnTo>
                    <a:pt x="3936" y="1301"/>
                  </a:lnTo>
                  <a:cubicBezTo>
                    <a:pt x="3960" y="1446"/>
                    <a:pt x="3936" y="1616"/>
                    <a:pt x="3839" y="1762"/>
                  </a:cubicBezTo>
                  <a:cubicBezTo>
                    <a:pt x="3790" y="1714"/>
                    <a:pt x="3814" y="1495"/>
                    <a:pt x="3936" y="1301"/>
                  </a:cubicBezTo>
                  <a:close/>
                  <a:moveTo>
                    <a:pt x="750" y="2166"/>
                  </a:moveTo>
                  <a:cubicBezTo>
                    <a:pt x="776" y="2166"/>
                    <a:pt x="802" y="2169"/>
                    <a:pt x="826" y="2175"/>
                  </a:cubicBezTo>
                  <a:cubicBezTo>
                    <a:pt x="1142" y="2199"/>
                    <a:pt x="1264" y="2394"/>
                    <a:pt x="1264" y="2564"/>
                  </a:cubicBezTo>
                  <a:cubicBezTo>
                    <a:pt x="1264" y="2661"/>
                    <a:pt x="1166" y="2758"/>
                    <a:pt x="1045" y="2782"/>
                  </a:cubicBezTo>
                  <a:cubicBezTo>
                    <a:pt x="996" y="2758"/>
                    <a:pt x="924" y="2758"/>
                    <a:pt x="875" y="2734"/>
                  </a:cubicBezTo>
                  <a:cubicBezTo>
                    <a:pt x="705" y="2612"/>
                    <a:pt x="583" y="2442"/>
                    <a:pt x="535" y="2248"/>
                  </a:cubicBezTo>
                  <a:cubicBezTo>
                    <a:pt x="590" y="2193"/>
                    <a:pt x="672" y="2166"/>
                    <a:pt x="750" y="2166"/>
                  </a:cubicBezTo>
                  <a:close/>
                  <a:moveTo>
                    <a:pt x="5199" y="2588"/>
                  </a:moveTo>
                  <a:cubicBezTo>
                    <a:pt x="5078" y="2855"/>
                    <a:pt x="4883" y="3025"/>
                    <a:pt x="4762" y="3025"/>
                  </a:cubicBezTo>
                  <a:cubicBezTo>
                    <a:pt x="4713" y="3025"/>
                    <a:pt x="4665" y="3001"/>
                    <a:pt x="4640" y="2977"/>
                  </a:cubicBezTo>
                  <a:cubicBezTo>
                    <a:pt x="4567" y="2855"/>
                    <a:pt x="4592" y="2807"/>
                    <a:pt x="4592" y="2782"/>
                  </a:cubicBezTo>
                  <a:cubicBezTo>
                    <a:pt x="4640" y="2685"/>
                    <a:pt x="4883" y="2588"/>
                    <a:pt x="5150" y="2588"/>
                  </a:cubicBezTo>
                  <a:close/>
                  <a:moveTo>
                    <a:pt x="3596" y="3293"/>
                  </a:moveTo>
                  <a:cubicBezTo>
                    <a:pt x="3596" y="3293"/>
                    <a:pt x="3620" y="3317"/>
                    <a:pt x="3620" y="3317"/>
                  </a:cubicBezTo>
                  <a:cubicBezTo>
                    <a:pt x="3669" y="3390"/>
                    <a:pt x="3644" y="3608"/>
                    <a:pt x="3426" y="3851"/>
                  </a:cubicBezTo>
                  <a:cubicBezTo>
                    <a:pt x="3353" y="3754"/>
                    <a:pt x="3328" y="3633"/>
                    <a:pt x="3377" y="3511"/>
                  </a:cubicBezTo>
                  <a:cubicBezTo>
                    <a:pt x="3401" y="3414"/>
                    <a:pt x="3474" y="3341"/>
                    <a:pt x="3596" y="3317"/>
                  </a:cubicBezTo>
                  <a:lnTo>
                    <a:pt x="3596" y="3293"/>
                  </a:lnTo>
                  <a:close/>
                  <a:moveTo>
                    <a:pt x="1822" y="3366"/>
                  </a:moveTo>
                  <a:cubicBezTo>
                    <a:pt x="1847" y="3366"/>
                    <a:pt x="1944" y="3366"/>
                    <a:pt x="1968" y="3487"/>
                  </a:cubicBezTo>
                  <a:cubicBezTo>
                    <a:pt x="1944" y="3754"/>
                    <a:pt x="1798" y="3997"/>
                    <a:pt x="1555" y="4094"/>
                  </a:cubicBezTo>
                  <a:cubicBezTo>
                    <a:pt x="1482" y="3924"/>
                    <a:pt x="1507" y="3706"/>
                    <a:pt x="1604" y="3511"/>
                  </a:cubicBezTo>
                  <a:cubicBezTo>
                    <a:pt x="1652" y="3438"/>
                    <a:pt x="1725" y="3366"/>
                    <a:pt x="1822" y="3366"/>
                  </a:cubicBezTo>
                  <a:close/>
                  <a:moveTo>
                    <a:pt x="2745" y="159"/>
                  </a:moveTo>
                  <a:cubicBezTo>
                    <a:pt x="2867" y="159"/>
                    <a:pt x="3013" y="183"/>
                    <a:pt x="3158" y="256"/>
                  </a:cubicBezTo>
                  <a:cubicBezTo>
                    <a:pt x="3523" y="378"/>
                    <a:pt x="3814" y="693"/>
                    <a:pt x="3911" y="1058"/>
                  </a:cubicBezTo>
                  <a:cubicBezTo>
                    <a:pt x="3693" y="1325"/>
                    <a:pt x="3596" y="1714"/>
                    <a:pt x="3766" y="1859"/>
                  </a:cubicBezTo>
                  <a:cubicBezTo>
                    <a:pt x="3790" y="1908"/>
                    <a:pt x="3839" y="1932"/>
                    <a:pt x="3863" y="1932"/>
                  </a:cubicBezTo>
                  <a:cubicBezTo>
                    <a:pt x="3936" y="1932"/>
                    <a:pt x="3984" y="1884"/>
                    <a:pt x="4009" y="1835"/>
                  </a:cubicBezTo>
                  <a:cubicBezTo>
                    <a:pt x="4130" y="1616"/>
                    <a:pt x="4154" y="1349"/>
                    <a:pt x="4082" y="1106"/>
                  </a:cubicBezTo>
                  <a:cubicBezTo>
                    <a:pt x="4203" y="961"/>
                    <a:pt x="4397" y="863"/>
                    <a:pt x="4592" y="863"/>
                  </a:cubicBezTo>
                  <a:cubicBezTo>
                    <a:pt x="4762" y="863"/>
                    <a:pt x="4932" y="936"/>
                    <a:pt x="5053" y="1033"/>
                  </a:cubicBezTo>
                  <a:cubicBezTo>
                    <a:pt x="5466" y="1325"/>
                    <a:pt x="5466" y="1932"/>
                    <a:pt x="5272" y="2418"/>
                  </a:cubicBezTo>
                  <a:lnTo>
                    <a:pt x="5150" y="2418"/>
                  </a:lnTo>
                  <a:cubicBezTo>
                    <a:pt x="4907" y="2418"/>
                    <a:pt x="4567" y="2491"/>
                    <a:pt x="4470" y="2710"/>
                  </a:cubicBezTo>
                  <a:cubicBezTo>
                    <a:pt x="4397" y="2928"/>
                    <a:pt x="4543" y="3171"/>
                    <a:pt x="4762" y="3195"/>
                  </a:cubicBezTo>
                  <a:cubicBezTo>
                    <a:pt x="5029" y="3195"/>
                    <a:pt x="5248" y="2904"/>
                    <a:pt x="5369" y="2612"/>
                  </a:cubicBezTo>
                  <a:cubicBezTo>
                    <a:pt x="5612" y="2637"/>
                    <a:pt x="5806" y="2807"/>
                    <a:pt x="5879" y="3025"/>
                  </a:cubicBezTo>
                  <a:cubicBezTo>
                    <a:pt x="5903" y="3220"/>
                    <a:pt x="5831" y="3414"/>
                    <a:pt x="5685" y="3560"/>
                  </a:cubicBezTo>
                  <a:cubicBezTo>
                    <a:pt x="5320" y="3949"/>
                    <a:pt x="4810" y="4191"/>
                    <a:pt x="4252" y="4191"/>
                  </a:cubicBezTo>
                  <a:cubicBezTo>
                    <a:pt x="4082" y="4191"/>
                    <a:pt x="3887" y="4167"/>
                    <a:pt x="3741" y="4070"/>
                  </a:cubicBezTo>
                  <a:cubicBezTo>
                    <a:pt x="3669" y="4046"/>
                    <a:pt x="3620" y="4021"/>
                    <a:pt x="3571" y="3973"/>
                  </a:cubicBezTo>
                  <a:cubicBezTo>
                    <a:pt x="3814" y="3681"/>
                    <a:pt x="3887" y="3366"/>
                    <a:pt x="3766" y="3220"/>
                  </a:cubicBezTo>
                  <a:cubicBezTo>
                    <a:pt x="3717" y="3171"/>
                    <a:pt x="3669" y="3147"/>
                    <a:pt x="3596" y="3147"/>
                  </a:cubicBezTo>
                  <a:cubicBezTo>
                    <a:pt x="3426" y="3171"/>
                    <a:pt x="3280" y="3268"/>
                    <a:pt x="3231" y="3438"/>
                  </a:cubicBezTo>
                  <a:cubicBezTo>
                    <a:pt x="3158" y="3633"/>
                    <a:pt x="3207" y="3851"/>
                    <a:pt x="3328" y="3973"/>
                  </a:cubicBezTo>
                  <a:cubicBezTo>
                    <a:pt x="3037" y="4264"/>
                    <a:pt x="2648" y="4434"/>
                    <a:pt x="2260" y="4434"/>
                  </a:cubicBezTo>
                  <a:cubicBezTo>
                    <a:pt x="2215" y="4444"/>
                    <a:pt x="2169" y="4449"/>
                    <a:pt x="2124" y="4449"/>
                  </a:cubicBezTo>
                  <a:cubicBezTo>
                    <a:pt x="1946" y="4449"/>
                    <a:pt x="1768" y="4375"/>
                    <a:pt x="1652" y="4240"/>
                  </a:cubicBezTo>
                  <a:cubicBezTo>
                    <a:pt x="1944" y="4094"/>
                    <a:pt x="2138" y="3778"/>
                    <a:pt x="2138" y="3463"/>
                  </a:cubicBezTo>
                  <a:cubicBezTo>
                    <a:pt x="2116" y="3307"/>
                    <a:pt x="2013" y="3192"/>
                    <a:pt x="1865" y="3192"/>
                  </a:cubicBezTo>
                  <a:cubicBezTo>
                    <a:pt x="1851" y="3192"/>
                    <a:pt x="1837" y="3193"/>
                    <a:pt x="1822" y="3195"/>
                  </a:cubicBezTo>
                  <a:cubicBezTo>
                    <a:pt x="1677" y="3195"/>
                    <a:pt x="1531" y="3293"/>
                    <a:pt x="1458" y="3438"/>
                  </a:cubicBezTo>
                  <a:cubicBezTo>
                    <a:pt x="1337" y="3657"/>
                    <a:pt x="1312" y="3924"/>
                    <a:pt x="1409" y="4143"/>
                  </a:cubicBezTo>
                  <a:cubicBezTo>
                    <a:pt x="1361" y="4149"/>
                    <a:pt x="1314" y="4152"/>
                    <a:pt x="1268" y="4152"/>
                  </a:cubicBezTo>
                  <a:cubicBezTo>
                    <a:pt x="1130" y="4152"/>
                    <a:pt x="1002" y="4125"/>
                    <a:pt x="875" y="4070"/>
                  </a:cubicBezTo>
                  <a:cubicBezTo>
                    <a:pt x="535" y="3924"/>
                    <a:pt x="316" y="3633"/>
                    <a:pt x="268" y="3268"/>
                  </a:cubicBezTo>
                  <a:cubicBezTo>
                    <a:pt x="195" y="2977"/>
                    <a:pt x="243" y="2637"/>
                    <a:pt x="413" y="2370"/>
                  </a:cubicBezTo>
                  <a:cubicBezTo>
                    <a:pt x="486" y="2564"/>
                    <a:pt x="632" y="2734"/>
                    <a:pt x="802" y="2855"/>
                  </a:cubicBezTo>
                  <a:cubicBezTo>
                    <a:pt x="899" y="2880"/>
                    <a:pt x="972" y="2904"/>
                    <a:pt x="1069" y="2904"/>
                  </a:cubicBezTo>
                  <a:cubicBezTo>
                    <a:pt x="1264" y="2904"/>
                    <a:pt x="1434" y="2758"/>
                    <a:pt x="1434" y="2540"/>
                  </a:cubicBezTo>
                  <a:cubicBezTo>
                    <a:pt x="1434" y="2224"/>
                    <a:pt x="1166" y="1981"/>
                    <a:pt x="851" y="1981"/>
                  </a:cubicBezTo>
                  <a:cubicBezTo>
                    <a:pt x="828" y="1976"/>
                    <a:pt x="806" y="1974"/>
                    <a:pt x="784" y="1974"/>
                  </a:cubicBezTo>
                  <a:cubicBezTo>
                    <a:pt x="685" y="1974"/>
                    <a:pt x="590" y="2014"/>
                    <a:pt x="511" y="2054"/>
                  </a:cubicBezTo>
                  <a:cubicBezTo>
                    <a:pt x="438" y="1568"/>
                    <a:pt x="608" y="1058"/>
                    <a:pt x="1069" y="936"/>
                  </a:cubicBezTo>
                  <a:cubicBezTo>
                    <a:pt x="1194" y="901"/>
                    <a:pt x="1331" y="878"/>
                    <a:pt x="1463" y="878"/>
                  </a:cubicBezTo>
                  <a:cubicBezTo>
                    <a:pt x="1511" y="878"/>
                    <a:pt x="1558" y="881"/>
                    <a:pt x="1604" y="888"/>
                  </a:cubicBezTo>
                  <a:cubicBezTo>
                    <a:pt x="1555" y="1009"/>
                    <a:pt x="1507" y="1106"/>
                    <a:pt x="1507" y="1106"/>
                  </a:cubicBezTo>
                  <a:cubicBezTo>
                    <a:pt x="1507" y="1131"/>
                    <a:pt x="1507" y="1131"/>
                    <a:pt x="1507" y="1155"/>
                  </a:cubicBezTo>
                  <a:cubicBezTo>
                    <a:pt x="1531" y="1179"/>
                    <a:pt x="1725" y="1665"/>
                    <a:pt x="2065" y="1665"/>
                  </a:cubicBezTo>
                  <a:cubicBezTo>
                    <a:pt x="2162" y="1665"/>
                    <a:pt x="2235" y="1641"/>
                    <a:pt x="2308" y="1592"/>
                  </a:cubicBezTo>
                  <a:cubicBezTo>
                    <a:pt x="2405" y="1544"/>
                    <a:pt x="2478" y="1422"/>
                    <a:pt x="2454" y="1301"/>
                  </a:cubicBezTo>
                  <a:cubicBezTo>
                    <a:pt x="2357" y="1033"/>
                    <a:pt x="2114" y="839"/>
                    <a:pt x="1847" y="791"/>
                  </a:cubicBezTo>
                  <a:cubicBezTo>
                    <a:pt x="1992" y="426"/>
                    <a:pt x="2332" y="183"/>
                    <a:pt x="2745" y="159"/>
                  </a:cubicBezTo>
                  <a:close/>
                  <a:moveTo>
                    <a:pt x="2728" y="1"/>
                  </a:moveTo>
                  <a:cubicBezTo>
                    <a:pt x="2260" y="1"/>
                    <a:pt x="1815" y="296"/>
                    <a:pt x="1652" y="766"/>
                  </a:cubicBezTo>
                  <a:cubicBezTo>
                    <a:pt x="1569" y="748"/>
                    <a:pt x="1485" y="740"/>
                    <a:pt x="1403" y="740"/>
                  </a:cubicBezTo>
                  <a:cubicBezTo>
                    <a:pt x="1270" y="740"/>
                    <a:pt x="1141" y="760"/>
                    <a:pt x="1021" y="791"/>
                  </a:cubicBezTo>
                  <a:cubicBezTo>
                    <a:pt x="438" y="936"/>
                    <a:pt x="219" y="1616"/>
                    <a:pt x="341" y="2199"/>
                  </a:cubicBezTo>
                  <a:cubicBezTo>
                    <a:pt x="98" y="2515"/>
                    <a:pt x="0" y="2928"/>
                    <a:pt x="73" y="3317"/>
                  </a:cubicBezTo>
                  <a:cubicBezTo>
                    <a:pt x="146" y="3730"/>
                    <a:pt x="413" y="4070"/>
                    <a:pt x="802" y="4240"/>
                  </a:cubicBezTo>
                  <a:cubicBezTo>
                    <a:pt x="960" y="4293"/>
                    <a:pt x="1130" y="4332"/>
                    <a:pt x="1294" y="4332"/>
                  </a:cubicBezTo>
                  <a:cubicBezTo>
                    <a:pt x="1358" y="4332"/>
                    <a:pt x="1421" y="4326"/>
                    <a:pt x="1482" y="4313"/>
                  </a:cubicBezTo>
                  <a:cubicBezTo>
                    <a:pt x="1638" y="4491"/>
                    <a:pt x="1875" y="4607"/>
                    <a:pt x="2119" y="4607"/>
                  </a:cubicBezTo>
                  <a:cubicBezTo>
                    <a:pt x="2141" y="4607"/>
                    <a:pt x="2164" y="4606"/>
                    <a:pt x="2187" y="4604"/>
                  </a:cubicBezTo>
                  <a:lnTo>
                    <a:pt x="2260" y="4604"/>
                  </a:lnTo>
                  <a:cubicBezTo>
                    <a:pt x="2721" y="4580"/>
                    <a:pt x="3134" y="4410"/>
                    <a:pt x="3450" y="4094"/>
                  </a:cubicBezTo>
                  <a:cubicBezTo>
                    <a:pt x="3523" y="4143"/>
                    <a:pt x="3596" y="4191"/>
                    <a:pt x="3669" y="4240"/>
                  </a:cubicBezTo>
                  <a:cubicBezTo>
                    <a:pt x="3839" y="4313"/>
                    <a:pt x="4057" y="4361"/>
                    <a:pt x="4276" y="4361"/>
                  </a:cubicBezTo>
                  <a:cubicBezTo>
                    <a:pt x="4859" y="4361"/>
                    <a:pt x="5418" y="4094"/>
                    <a:pt x="5831" y="3681"/>
                  </a:cubicBezTo>
                  <a:cubicBezTo>
                    <a:pt x="6001" y="3487"/>
                    <a:pt x="6073" y="3244"/>
                    <a:pt x="6049" y="3001"/>
                  </a:cubicBezTo>
                  <a:cubicBezTo>
                    <a:pt x="5976" y="2710"/>
                    <a:pt x="5733" y="2491"/>
                    <a:pt x="5442" y="2467"/>
                  </a:cubicBezTo>
                  <a:cubicBezTo>
                    <a:pt x="5636" y="1908"/>
                    <a:pt x="5612" y="1252"/>
                    <a:pt x="5126" y="912"/>
                  </a:cubicBezTo>
                  <a:cubicBezTo>
                    <a:pt x="4972" y="781"/>
                    <a:pt x="4776" y="715"/>
                    <a:pt x="4580" y="715"/>
                  </a:cubicBezTo>
                  <a:cubicBezTo>
                    <a:pt x="4376" y="715"/>
                    <a:pt x="4170" y="787"/>
                    <a:pt x="4009" y="936"/>
                  </a:cubicBezTo>
                  <a:cubicBezTo>
                    <a:pt x="3887" y="548"/>
                    <a:pt x="3571" y="256"/>
                    <a:pt x="3207" y="110"/>
                  </a:cubicBezTo>
                  <a:cubicBezTo>
                    <a:pt x="3052" y="36"/>
                    <a:pt x="2889" y="1"/>
                    <a:pt x="27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63" name="Google Shape;1463;p32"/>
          <p:cNvGrpSpPr/>
          <p:nvPr/>
        </p:nvGrpSpPr>
        <p:grpSpPr>
          <a:xfrm rot="-3617422" flipH="1">
            <a:off x="8490995" y="4604956"/>
            <a:ext cx="639248" cy="382014"/>
            <a:chOff x="1202177" y="4613417"/>
            <a:chExt cx="528376" cy="315757"/>
          </a:xfrm>
        </p:grpSpPr>
        <p:sp>
          <p:nvSpPr>
            <p:cNvPr id="1464" name="Google Shape;1464;p32"/>
            <p:cNvSpPr/>
            <p:nvPr/>
          </p:nvSpPr>
          <p:spPr>
            <a:xfrm>
              <a:off x="1564214" y="4671691"/>
              <a:ext cx="166339" cy="48340"/>
            </a:xfrm>
            <a:custGeom>
              <a:avLst/>
              <a:gdLst/>
              <a:ahLst/>
              <a:cxnLst/>
              <a:rect l="l" t="t" r="r" b="b"/>
              <a:pathLst>
                <a:path w="1507" h="438" extrusionOk="0">
                  <a:moveTo>
                    <a:pt x="1409" y="1"/>
                  </a:moveTo>
                  <a:lnTo>
                    <a:pt x="73" y="316"/>
                  </a:lnTo>
                  <a:cubicBezTo>
                    <a:pt x="25" y="316"/>
                    <a:pt x="0" y="341"/>
                    <a:pt x="25" y="389"/>
                  </a:cubicBezTo>
                  <a:cubicBezTo>
                    <a:pt x="25" y="414"/>
                    <a:pt x="49" y="438"/>
                    <a:pt x="73" y="438"/>
                  </a:cubicBezTo>
                  <a:lnTo>
                    <a:pt x="98" y="438"/>
                  </a:lnTo>
                  <a:lnTo>
                    <a:pt x="1434" y="122"/>
                  </a:lnTo>
                  <a:cubicBezTo>
                    <a:pt x="1506" y="122"/>
                    <a:pt x="1482" y="1"/>
                    <a:pt x="140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5" name="Google Shape;1465;p32"/>
            <p:cNvSpPr/>
            <p:nvPr/>
          </p:nvSpPr>
          <p:spPr>
            <a:xfrm>
              <a:off x="1602846" y="4613417"/>
              <a:ext cx="60708" cy="176363"/>
            </a:xfrm>
            <a:custGeom>
              <a:avLst/>
              <a:gdLst/>
              <a:ahLst/>
              <a:cxnLst/>
              <a:rect l="l" t="t" r="r" b="b"/>
              <a:pathLst>
                <a:path w="550" h="1598" extrusionOk="0">
                  <a:moveTo>
                    <a:pt x="77" y="0"/>
                  </a:moveTo>
                  <a:cubicBezTo>
                    <a:pt x="39" y="0"/>
                    <a:pt x="0" y="32"/>
                    <a:pt x="15" y="91"/>
                  </a:cubicBezTo>
                  <a:lnTo>
                    <a:pt x="403" y="1573"/>
                  </a:lnTo>
                  <a:cubicBezTo>
                    <a:pt x="428" y="1597"/>
                    <a:pt x="452" y="1597"/>
                    <a:pt x="476" y="1597"/>
                  </a:cubicBezTo>
                  <a:lnTo>
                    <a:pt x="501" y="1597"/>
                  </a:lnTo>
                  <a:cubicBezTo>
                    <a:pt x="525" y="1597"/>
                    <a:pt x="549" y="1549"/>
                    <a:pt x="525" y="1525"/>
                  </a:cubicBezTo>
                  <a:lnTo>
                    <a:pt x="136" y="43"/>
                  </a:lnTo>
                  <a:cubicBezTo>
                    <a:pt x="127" y="14"/>
                    <a:pt x="102" y="0"/>
                    <a:pt x="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6" name="Google Shape;1466;p32"/>
            <p:cNvSpPr/>
            <p:nvPr/>
          </p:nvSpPr>
          <p:spPr>
            <a:xfrm>
              <a:off x="1582978" y="4629421"/>
              <a:ext cx="104638" cy="138950"/>
            </a:xfrm>
            <a:custGeom>
              <a:avLst/>
              <a:gdLst/>
              <a:ahLst/>
              <a:cxnLst/>
              <a:rect l="l" t="t" r="r" b="b"/>
              <a:pathLst>
                <a:path w="948" h="1259" extrusionOk="0">
                  <a:moveTo>
                    <a:pt x="875" y="1"/>
                  </a:moveTo>
                  <a:cubicBezTo>
                    <a:pt x="857" y="1"/>
                    <a:pt x="838" y="7"/>
                    <a:pt x="826" y="19"/>
                  </a:cubicBezTo>
                  <a:lnTo>
                    <a:pt x="25" y="1161"/>
                  </a:lnTo>
                  <a:cubicBezTo>
                    <a:pt x="0" y="1185"/>
                    <a:pt x="0" y="1234"/>
                    <a:pt x="49" y="1258"/>
                  </a:cubicBezTo>
                  <a:lnTo>
                    <a:pt x="122" y="1258"/>
                  </a:lnTo>
                  <a:lnTo>
                    <a:pt x="924" y="92"/>
                  </a:lnTo>
                  <a:cubicBezTo>
                    <a:pt x="948" y="68"/>
                    <a:pt x="948" y="19"/>
                    <a:pt x="924" y="19"/>
                  </a:cubicBezTo>
                  <a:cubicBezTo>
                    <a:pt x="911" y="7"/>
                    <a:pt x="893" y="1"/>
                    <a:pt x="87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7" name="Google Shape;1467;p32"/>
            <p:cNvSpPr/>
            <p:nvPr/>
          </p:nvSpPr>
          <p:spPr>
            <a:xfrm>
              <a:off x="1548982" y="4644430"/>
              <a:ext cx="160158" cy="102419"/>
            </a:xfrm>
            <a:custGeom>
              <a:avLst/>
              <a:gdLst/>
              <a:ahLst/>
              <a:cxnLst/>
              <a:rect l="l" t="t" r="r" b="b"/>
              <a:pathLst>
                <a:path w="1451" h="928" extrusionOk="0">
                  <a:moveTo>
                    <a:pt x="115" y="1"/>
                  </a:moveTo>
                  <a:cubicBezTo>
                    <a:pt x="51" y="1"/>
                    <a:pt x="0" y="83"/>
                    <a:pt x="65" y="126"/>
                  </a:cubicBezTo>
                  <a:lnTo>
                    <a:pt x="1329" y="928"/>
                  </a:lnTo>
                  <a:lnTo>
                    <a:pt x="1377" y="928"/>
                  </a:lnTo>
                  <a:cubicBezTo>
                    <a:pt x="1426" y="928"/>
                    <a:pt x="1450" y="831"/>
                    <a:pt x="1402" y="806"/>
                  </a:cubicBezTo>
                  <a:lnTo>
                    <a:pt x="138" y="5"/>
                  </a:lnTo>
                  <a:cubicBezTo>
                    <a:pt x="130" y="2"/>
                    <a:pt x="123" y="1"/>
                    <a:pt x="1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8" name="Google Shape;1468;p32"/>
            <p:cNvSpPr/>
            <p:nvPr/>
          </p:nvSpPr>
          <p:spPr>
            <a:xfrm>
              <a:off x="1202177" y="4673346"/>
              <a:ext cx="177156" cy="151310"/>
            </a:xfrm>
            <a:custGeom>
              <a:avLst/>
              <a:gdLst/>
              <a:ahLst/>
              <a:cxnLst/>
              <a:rect l="l" t="t" r="r" b="b"/>
              <a:pathLst>
                <a:path w="1605" h="1371" extrusionOk="0">
                  <a:moveTo>
                    <a:pt x="924" y="131"/>
                  </a:moveTo>
                  <a:cubicBezTo>
                    <a:pt x="1216" y="131"/>
                    <a:pt x="1458" y="374"/>
                    <a:pt x="1483" y="690"/>
                  </a:cubicBezTo>
                  <a:cubicBezTo>
                    <a:pt x="1483" y="1019"/>
                    <a:pt x="1204" y="1248"/>
                    <a:pt x="911" y="1248"/>
                  </a:cubicBezTo>
                  <a:cubicBezTo>
                    <a:pt x="771" y="1248"/>
                    <a:pt x="629" y="1196"/>
                    <a:pt x="511" y="1079"/>
                  </a:cubicBezTo>
                  <a:cubicBezTo>
                    <a:pt x="171" y="739"/>
                    <a:pt x="414" y="131"/>
                    <a:pt x="924" y="131"/>
                  </a:cubicBezTo>
                  <a:close/>
                  <a:moveTo>
                    <a:pt x="907" y="1"/>
                  </a:moveTo>
                  <a:cubicBezTo>
                    <a:pt x="740" y="1"/>
                    <a:pt x="571" y="63"/>
                    <a:pt x="438" y="204"/>
                  </a:cubicBezTo>
                  <a:cubicBezTo>
                    <a:pt x="1" y="641"/>
                    <a:pt x="317" y="1370"/>
                    <a:pt x="924" y="1370"/>
                  </a:cubicBezTo>
                  <a:cubicBezTo>
                    <a:pt x="1288" y="1370"/>
                    <a:pt x="1604" y="1079"/>
                    <a:pt x="1604" y="690"/>
                  </a:cubicBezTo>
                  <a:cubicBezTo>
                    <a:pt x="1604" y="278"/>
                    <a:pt x="1258" y="1"/>
                    <a:pt x="9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9" name="Google Shape;1469;p32"/>
            <p:cNvSpPr/>
            <p:nvPr/>
          </p:nvSpPr>
          <p:spPr>
            <a:xfrm>
              <a:off x="1389928" y="4832385"/>
              <a:ext cx="115344" cy="96790"/>
            </a:xfrm>
            <a:custGeom>
              <a:avLst/>
              <a:gdLst/>
              <a:ahLst/>
              <a:cxnLst/>
              <a:rect l="l" t="t" r="r" b="b"/>
              <a:pathLst>
                <a:path w="1045" h="877" extrusionOk="0">
                  <a:moveTo>
                    <a:pt x="583" y="124"/>
                  </a:moveTo>
                  <a:cubicBezTo>
                    <a:pt x="753" y="124"/>
                    <a:pt x="899" y="269"/>
                    <a:pt x="899" y="439"/>
                  </a:cubicBezTo>
                  <a:cubicBezTo>
                    <a:pt x="899" y="622"/>
                    <a:pt x="741" y="747"/>
                    <a:pt x="587" y="747"/>
                  </a:cubicBezTo>
                  <a:cubicBezTo>
                    <a:pt x="515" y="747"/>
                    <a:pt x="443" y="720"/>
                    <a:pt x="389" y="658"/>
                  </a:cubicBezTo>
                  <a:cubicBezTo>
                    <a:pt x="195" y="464"/>
                    <a:pt x="316" y="124"/>
                    <a:pt x="583" y="124"/>
                  </a:cubicBezTo>
                  <a:close/>
                  <a:moveTo>
                    <a:pt x="584" y="0"/>
                  </a:moveTo>
                  <a:cubicBezTo>
                    <a:pt x="473" y="0"/>
                    <a:pt x="361" y="38"/>
                    <a:pt x="268" y="124"/>
                  </a:cubicBezTo>
                  <a:cubicBezTo>
                    <a:pt x="0" y="415"/>
                    <a:pt x="195" y="877"/>
                    <a:pt x="583" y="877"/>
                  </a:cubicBezTo>
                  <a:cubicBezTo>
                    <a:pt x="826" y="877"/>
                    <a:pt x="1021" y="682"/>
                    <a:pt x="1045" y="439"/>
                  </a:cubicBezTo>
                  <a:cubicBezTo>
                    <a:pt x="1045" y="175"/>
                    <a:pt x="820" y="0"/>
                    <a:pt x="5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70" name="Google Shape;1470;p32"/>
          <p:cNvGrpSpPr/>
          <p:nvPr/>
        </p:nvGrpSpPr>
        <p:grpSpPr>
          <a:xfrm flipH="1">
            <a:off x="62659" y="4194779"/>
            <a:ext cx="666115" cy="973447"/>
            <a:chOff x="-1047799" y="3300294"/>
            <a:chExt cx="439014" cy="641607"/>
          </a:xfrm>
        </p:grpSpPr>
        <p:sp>
          <p:nvSpPr>
            <p:cNvPr id="1471" name="Google Shape;1471;p32"/>
            <p:cNvSpPr/>
            <p:nvPr/>
          </p:nvSpPr>
          <p:spPr>
            <a:xfrm>
              <a:off x="-994003" y="3750695"/>
              <a:ext cx="138774" cy="63785"/>
            </a:xfrm>
            <a:custGeom>
              <a:avLst/>
              <a:gdLst/>
              <a:ahLst/>
              <a:cxnLst/>
              <a:rect l="l" t="t" r="r" b="b"/>
              <a:pathLst>
                <a:path w="1847" h="849" extrusionOk="0">
                  <a:moveTo>
                    <a:pt x="728" y="0"/>
                  </a:moveTo>
                  <a:cubicBezTo>
                    <a:pt x="502" y="0"/>
                    <a:pt x="254" y="68"/>
                    <a:pt x="1" y="252"/>
                  </a:cubicBezTo>
                  <a:cubicBezTo>
                    <a:pt x="1" y="252"/>
                    <a:pt x="350" y="848"/>
                    <a:pt x="1002" y="848"/>
                  </a:cubicBezTo>
                  <a:cubicBezTo>
                    <a:pt x="1243" y="848"/>
                    <a:pt x="1526" y="767"/>
                    <a:pt x="1847" y="544"/>
                  </a:cubicBezTo>
                  <a:cubicBezTo>
                    <a:pt x="1847" y="544"/>
                    <a:pt x="1369" y="0"/>
                    <a:pt x="72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2" name="Google Shape;1472;p32"/>
            <p:cNvSpPr/>
            <p:nvPr/>
          </p:nvSpPr>
          <p:spPr>
            <a:xfrm>
              <a:off x="-950199" y="3777592"/>
              <a:ext cx="98652" cy="17656"/>
            </a:xfrm>
            <a:custGeom>
              <a:avLst/>
              <a:gdLst/>
              <a:ahLst/>
              <a:cxnLst/>
              <a:rect l="l" t="t" r="r" b="b"/>
              <a:pathLst>
                <a:path w="1313" h="235" extrusionOk="0">
                  <a:moveTo>
                    <a:pt x="500" y="0"/>
                  </a:moveTo>
                  <a:cubicBezTo>
                    <a:pt x="349" y="0"/>
                    <a:pt x="197" y="14"/>
                    <a:pt x="49" y="40"/>
                  </a:cubicBezTo>
                  <a:cubicBezTo>
                    <a:pt x="25" y="40"/>
                    <a:pt x="1" y="64"/>
                    <a:pt x="25" y="89"/>
                  </a:cubicBezTo>
                  <a:cubicBezTo>
                    <a:pt x="25" y="113"/>
                    <a:pt x="49" y="113"/>
                    <a:pt x="73" y="113"/>
                  </a:cubicBezTo>
                  <a:cubicBezTo>
                    <a:pt x="191" y="98"/>
                    <a:pt x="311" y="90"/>
                    <a:pt x="431" y="90"/>
                  </a:cubicBezTo>
                  <a:cubicBezTo>
                    <a:pt x="708" y="90"/>
                    <a:pt x="985" y="133"/>
                    <a:pt x="1239" y="234"/>
                  </a:cubicBezTo>
                  <a:lnTo>
                    <a:pt x="1264" y="234"/>
                  </a:lnTo>
                  <a:cubicBezTo>
                    <a:pt x="1288" y="234"/>
                    <a:pt x="1288" y="210"/>
                    <a:pt x="1312" y="210"/>
                  </a:cubicBezTo>
                  <a:cubicBezTo>
                    <a:pt x="1312" y="186"/>
                    <a:pt x="1312" y="162"/>
                    <a:pt x="1288" y="137"/>
                  </a:cubicBezTo>
                  <a:cubicBezTo>
                    <a:pt x="1039" y="44"/>
                    <a:pt x="770" y="0"/>
                    <a:pt x="5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3" name="Google Shape;1473;p32"/>
            <p:cNvSpPr/>
            <p:nvPr/>
          </p:nvSpPr>
          <p:spPr>
            <a:xfrm>
              <a:off x="-949448" y="3639053"/>
              <a:ext cx="114280" cy="249281"/>
            </a:xfrm>
            <a:custGeom>
              <a:avLst/>
              <a:gdLst/>
              <a:ahLst/>
              <a:cxnLst/>
              <a:rect l="l" t="t" r="r" b="b"/>
              <a:pathLst>
                <a:path w="1521" h="3318" extrusionOk="0">
                  <a:moveTo>
                    <a:pt x="69" y="0"/>
                  </a:moveTo>
                  <a:cubicBezTo>
                    <a:pt x="40" y="0"/>
                    <a:pt x="0" y="67"/>
                    <a:pt x="39" y="86"/>
                  </a:cubicBezTo>
                  <a:cubicBezTo>
                    <a:pt x="63" y="86"/>
                    <a:pt x="1327" y="961"/>
                    <a:pt x="1424" y="3269"/>
                  </a:cubicBezTo>
                  <a:cubicBezTo>
                    <a:pt x="1424" y="3293"/>
                    <a:pt x="1448" y="3317"/>
                    <a:pt x="1472" y="3317"/>
                  </a:cubicBezTo>
                  <a:cubicBezTo>
                    <a:pt x="1497" y="3293"/>
                    <a:pt x="1521" y="3293"/>
                    <a:pt x="1521" y="3269"/>
                  </a:cubicBezTo>
                  <a:cubicBezTo>
                    <a:pt x="1424" y="912"/>
                    <a:pt x="88" y="14"/>
                    <a:pt x="88" y="14"/>
                  </a:cubicBezTo>
                  <a:cubicBezTo>
                    <a:pt x="83" y="4"/>
                    <a:pt x="76" y="0"/>
                    <a:pt x="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4" name="Google Shape;1474;p32"/>
            <p:cNvSpPr/>
            <p:nvPr/>
          </p:nvSpPr>
          <p:spPr>
            <a:xfrm>
              <a:off x="-1047799" y="3504796"/>
              <a:ext cx="229087" cy="179936"/>
            </a:xfrm>
            <a:custGeom>
              <a:avLst/>
              <a:gdLst/>
              <a:ahLst/>
              <a:cxnLst/>
              <a:rect l="l" t="t" r="r" b="b"/>
              <a:pathLst>
                <a:path w="3049" h="2395" extrusionOk="0">
                  <a:moveTo>
                    <a:pt x="2055" y="1"/>
                  </a:moveTo>
                  <a:cubicBezTo>
                    <a:pt x="1883" y="1"/>
                    <a:pt x="1883" y="562"/>
                    <a:pt x="1883" y="562"/>
                  </a:cubicBezTo>
                  <a:cubicBezTo>
                    <a:pt x="1761" y="416"/>
                    <a:pt x="1615" y="294"/>
                    <a:pt x="1445" y="197"/>
                  </a:cubicBezTo>
                  <a:cubicBezTo>
                    <a:pt x="1434" y="193"/>
                    <a:pt x="1423" y="192"/>
                    <a:pt x="1413" y="192"/>
                  </a:cubicBezTo>
                  <a:cubicBezTo>
                    <a:pt x="1234" y="192"/>
                    <a:pt x="1300" y="780"/>
                    <a:pt x="1300" y="780"/>
                  </a:cubicBezTo>
                  <a:cubicBezTo>
                    <a:pt x="1154" y="635"/>
                    <a:pt x="984" y="537"/>
                    <a:pt x="814" y="416"/>
                  </a:cubicBezTo>
                  <a:cubicBezTo>
                    <a:pt x="785" y="400"/>
                    <a:pt x="760" y="393"/>
                    <a:pt x="740" y="393"/>
                  </a:cubicBezTo>
                  <a:cubicBezTo>
                    <a:pt x="532" y="393"/>
                    <a:pt x="692" y="1096"/>
                    <a:pt x="692" y="1096"/>
                  </a:cubicBezTo>
                  <a:cubicBezTo>
                    <a:pt x="692" y="1096"/>
                    <a:pt x="357" y="857"/>
                    <a:pt x="178" y="857"/>
                  </a:cubicBezTo>
                  <a:cubicBezTo>
                    <a:pt x="136" y="857"/>
                    <a:pt x="103" y="870"/>
                    <a:pt x="85" y="902"/>
                  </a:cubicBezTo>
                  <a:cubicBezTo>
                    <a:pt x="1" y="1049"/>
                    <a:pt x="662" y="2395"/>
                    <a:pt x="1533" y="2395"/>
                  </a:cubicBezTo>
                  <a:cubicBezTo>
                    <a:pt x="1669" y="2395"/>
                    <a:pt x="1811" y="2362"/>
                    <a:pt x="1955" y="2286"/>
                  </a:cubicBezTo>
                  <a:cubicBezTo>
                    <a:pt x="3049" y="1728"/>
                    <a:pt x="2684" y="926"/>
                    <a:pt x="2684" y="926"/>
                  </a:cubicBezTo>
                  <a:cubicBezTo>
                    <a:pt x="2684" y="926"/>
                    <a:pt x="2368" y="197"/>
                    <a:pt x="2125" y="27"/>
                  </a:cubicBezTo>
                  <a:cubicBezTo>
                    <a:pt x="2099" y="9"/>
                    <a:pt x="2076" y="1"/>
                    <a:pt x="205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5" name="Google Shape;1475;p32"/>
            <p:cNvSpPr/>
            <p:nvPr/>
          </p:nvSpPr>
          <p:spPr>
            <a:xfrm>
              <a:off x="-1006775" y="3550625"/>
              <a:ext cx="157032" cy="111418"/>
            </a:xfrm>
            <a:custGeom>
              <a:avLst/>
              <a:gdLst/>
              <a:ahLst/>
              <a:cxnLst/>
              <a:rect l="l" t="t" r="r" b="b"/>
              <a:pathLst>
                <a:path w="2090" h="1483" extrusionOk="0">
                  <a:moveTo>
                    <a:pt x="1652" y="292"/>
                  </a:moveTo>
                  <a:cubicBezTo>
                    <a:pt x="1677" y="292"/>
                    <a:pt x="1701" y="316"/>
                    <a:pt x="1725" y="340"/>
                  </a:cubicBezTo>
                  <a:cubicBezTo>
                    <a:pt x="1749" y="365"/>
                    <a:pt x="1749" y="389"/>
                    <a:pt x="1774" y="413"/>
                  </a:cubicBezTo>
                  <a:lnTo>
                    <a:pt x="1725" y="389"/>
                  </a:lnTo>
                  <a:cubicBezTo>
                    <a:pt x="1701" y="365"/>
                    <a:pt x="1677" y="316"/>
                    <a:pt x="1652" y="292"/>
                  </a:cubicBezTo>
                  <a:close/>
                  <a:moveTo>
                    <a:pt x="802" y="656"/>
                  </a:moveTo>
                  <a:lnTo>
                    <a:pt x="802" y="656"/>
                  </a:lnTo>
                  <a:cubicBezTo>
                    <a:pt x="826" y="680"/>
                    <a:pt x="851" y="729"/>
                    <a:pt x="875" y="778"/>
                  </a:cubicBezTo>
                  <a:cubicBezTo>
                    <a:pt x="851" y="729"/>
                    <a:pt x="826" y="705"/>
                    <a:pt x="802" y="656"/>
                  </a:cubicBezTo>
                  <a:close/>
                  <a:moveTo>
                    <a:pt x="535" y="923"/>
                  </a:moveTo>
                  <a:lnTo>
                    <a:pt x="535" y="923"/>
                  </a:lnTo>
                  <a:cubicBezTo>
                    <a:pt x="583" y="948"/>
                    <a:pt x="608" y="996"/>
                    <a:pt x="608" y="1045"/>
                  </a:cubicBezTo>
                  <a:cubicBezTo>
                    <a:pt x="583" y="996"/>
                    <a:pt x="559" y="972"/>
                    <a:pt x="535" y="923"/>
                  </a:cubicBezTo>
                  <a:close/>
                  <a:moveTo>
                    <a:pt x="1944" y="0"/>
                  </a:moveTo>
                  <a:cubicBezTo>
                    <a:pt x="1920" y="25"/>
                    <a:pt x="1920" y="49"/>
                    <a:pt x="1920" y="73"/>
                  </a:cubicBezTo>
                  <a:cubicBezTo>
                    <a:pt x="1944" y="146"/>
                    <a:pt x="2017" y="292"/>
                    <a:pt x="1968" y="365"/>
                  </a:cubicBezTo>
                  <a:cubicBezTo>
                    <a:pt x="1968" y="389"/>
                    <a:pt x="1944" y="413"/>
                    <a:pt x="1920" y="413"/>
                  </a:cubicBezTo>
                  <a:lnTo>
                    <a:pt x="1847" y="413"/>
                  </a:lnTo>
                  <a:cubicBezTo>
                    <a:pt x="1847" y="365"/>
                    <a:pt x="1822" y="316"/>
                    <a:pt x="1798" y="267"/>
                  </a:cubicBezTo>
                  <a:cubicBezTo>
                    <a:pt x="1774" y="195"/>
                    <a:pt x="1701" y="170"/>
                    <a:pt x="1628" y="146"/>
                  </a:cubicBezTo>
                  <a:cubicBezTo>
                    <a:pt x="1604" y="146"/>
                    <a:pt x="1579" y="170"/>
                    <a:pt x="1555" y="195"/>
                  </a:cubicBezTo>
                  <a:cubicBezTo>
                    <a:pt x="1531" y="243"/>
                    <a:pt x="1555" y="316"/>
                    <a:pt x="1604" y="365"/>
                  </a:cubicBezTo>
                  <a:cubicBezTo>
                    <a:pt x="1652" y="413"/>
                    <a:pt x="1701" y="462"/>
                    <a:pt x="1749" y="486"/>
                  </a:cubicBezTo>
                  <a:lnTo>
                    <a:pt x="1749" y="510"/>
                  </a:lnTo>
                  <a:cubicBezTo>
                    <a:pt x="1749" y="559"/>
                    <a:pt x="1701" y="559"/>
                    <a:pt x="1628" y="559"/>
                  </a:cubicBezTo>
                  <a:cubicBezTo>
                    <a:pt x="1555" y="559"/>
                    <a:pt x="1482" y="535"/>
                    <a:pt x="1409" y="510"/>
                  </a:cubicBezTo>
                  <a:cubicBezTo>
                    <a:pt x="1385" y="437"/>
                    <a:pt x="1337" y="389"/>
                    <a:pt x="1288" y="365"/>
                  </a:cubicBezTo>
                  <a:cubicBezTo>
                    <a:pt x="1256" y="365"/>
                    <a:pt x="1234" y="354"/>
                    <a:pt x="1209" y="354"/>
                  </a:cubicBezTo>
                  <a:cubicBezTo>
                    <a:pt x="1196" y="354"/>
                    <a:pt x="1183" y="357"/>
                    <a:pt x="1166" y="365"/>
                  </a:cubicBezTo>
                  <a:cubicBezTo>
                    <a:pt x="1166" y="389"/>
                    <a:pt x="1142" y="413"/>
                    <a:pt x="1166" y="437"/>
                  </a:cubicBezTo>
                  <a:cubicBezTo>
                    <a:pt x="1215" y="486"/>
                    <a:pt x="1264" y="559"/>
                    <a:pt x="1337" y="583"/>
                  </a:cubicBezTo>
                  <a:cubicBezTo>
                    <a:pt x="1385" y="656"/>
                    <a:pt x="1385" y="753"/>
                    <a:pt x="1361" y="850"/>
                  </a:cubicBezTo>
                  <a:cubicBezTo>
                    <a:pt x="1343" y="905"/>
                    <a:pt x="1311" y="932"/>
                    <a:pt x="1255" y="932"/>
                  </a:cubicBezTo>
                  <a:cubicBezTo>
                    <a:pt x="1236" y="932"/>
                    <a:pt x="1215" y="929"/>
                    <a:pt x="1191" y="923"/>
                  </a:cubicBezTo>
                  <a:cubicBezTo>
                    <a:pt x="1142" y="923"/>
                    <a:pt x="1069" y="899"/>
                    <a:pt x="1021" y="850"/>
                  </a:cubicBezTo>
                  <a:cubicBezTo>
                    <a:pt x="996" y="729"/>
                    <a:pt x="924" y="608"/>
                    <a:pt x="826" y="535"/>
                  </a:cubicBezTo>
                  <a:lnTo>
                    <a:pt x="729" y="535"/>
                  </a:lnTo>
                  <a:cubicBezTo>
                    <a:pt x="705" y="559"/>
                    <a:pt x="705" y="583"/>
                    <a:pt x="705" y="632"/>
                  </a:cubicBezTo>
                  <a:cubicBezTo>
                    <a:pt x="754" y="753"/>
                    <a:pt x="826" y="850"/>
                    <a:pt x="924" y="923"/>
                  </a:cubicBezTo>
                  <a:cubicBezTo>
                    <a:pt x="948" y="972"/>
                    <a:pt x="948" y="1021"/>
                    <a:pt x="924" y="1093"/>
                  </a:cubicBezTo>
                  <a:cubicBezTo>
                    <a:pt x="924" y="1129"/>
                    <a:pt x="898" y="1151"/>
                    <a:pt x="874" y="1151"/>
                  </a:cubicBezTo>
                  <a:cubicBezTo>
                    <a:pt x="865" y="1151"/>
                    <a:pt x="857" y="1148"/>
                    <a:pt x="851" y="1142"/>
                  </a:cubicBezTo>
                  <a:cubicBezTo>
                    <a:pt x="802" y="1142"/>
                    <a:pt x="754" y="1118"/>
                    <a:pt x="729" y="1093"/>
                  </a:cubicBezTo>
                  <a:cubicBezTo>
                    <a:pt x="729" y="972"/>
                    <a:pt x="656" y="875"/>
                    <a:pt x="559" y="826"/>
                  </a:cubicBezTo>
                  <a:cubicBezTo>
                    <a:pt x="547" y="814"/>
                    <a:pt x="529" y="808"/>
                    <a:pt x="508" y="808"/>
                  </a:cubicBezTo>
                  <a:cubicBezTo>
                    <a:pt x="486" y="808"/>
                    <a:pt x="462" y="814"/>
                    <a:pt x="438" y="826"/>
                  </a:cubicBezTo>
                  <a:cubicBezTo>
                    <a:pt x="438" y="826"/>
                    <a:pt x="413" y="875"/>
                    <a:pt x="438" y="899"/>
                  </a:cubicBezTo>
                  <a:cubicBezTo>
                    <a:pt x="462" y="996"/>
                    <a:pt x="535" y="1093"/>
                    <a:pt x="632" y="1166"/>
                  </a:cubicBezTo>
                  <a:cubicBezTo>
                    <a:pt x="608" y="1239"/>
                    <a:pt x="559" y="1312"/>
                    <a:pt x="486" y="1336"/>
                  </a:cubicBezTo>
                  <a:cubicBezTo>
                    <a:pt x="455" y="1356"/>
                    <a:pt x="424" y="1364"/>
                    <a:pt x="393" y="1364"/>
                  </a:cubicBezTo>
                  <a:cubicBezTo>
                    <a:pt x="234" y="1364"/>
                    <a:pt x="98" y="1142"/>
                    <a:pt x="98" y="1142"/>
                  </a:cubicBezTo>
                  <a:cubicBezTo>
                    <a:pt x="85" y="1130"/>
                    <a:pt x="73" y="1124"/>
                    <a:pt x="64" y="1124"/>
                  </a:cubicBezTo>
                  <a:cubicBezTo>
                    <a:pt x="55" y="1124"/>
                    <a:pt x="49" y="1130"/>
                    <a:pt x="49" y="1142"/>
                  </a:cubicBezTo>
                  <a:cubicBezTo>
                    <a:pt x="25" y="1166"/>
                    <a:pt x="0" y="1191"/>
                    <a:pt x="25" y="1215"/>
                  </a:cubicBezTo>
                  <a:cubicBezTo>
                    <a:pt x="25" y="1215"/>
                    <a:pt x="195" y="1482"/>
                    <a:pt x="389" y="1482"/>
                  </a:cubicBezTo>
                  <a:cubicBezTo>
                    <a:pt x="438" y="1458"/>
                    <a:pt x="486" y="1433"/>
                    <a:pt x="535" y="1385"/>
                  </a:cubicBezTo>
                  <a:cubicBezTo>
                    <a:pt x="608" y="1336"/>
                    <a:pt x="681" y="1263"/>
                    <a:pt x="705" y="1166"/>
                  </a:cubicBezTo>
                  <a:cubicBezTo>
                    <a:pt x="754" y="1191"/>
                    <a:pt x="778" y="1191"/>
                    <a:pt x="826" y="1215"/>
                  </a:cubicBezTo>
                  <a:cubicBezTo>
                    <a:pt x="839" y="1219"/>
                    <a:pt x="852" y="1221"/>
                    <a:pt x="866" y="1221"/>
                  </a:cubicBezTo>
                  <a:cubicBezTo>
                    <a:pt x="930" y="1221"/>
                    <a:pt x="1001" y="1174"/>
                    <a:pt x="1021" y="1093"/>
                  </a:cubicBezTo>
                  <a:cubicBezTo>
                    <a:pt x="1021" y="1045"/>
                    <a:pt x="1021" y="996"/>
                    <a:pt x="1021" y="948"/>
                  </a:cubicBezTo>
                  <a:cubicBezTo>
                    <a:pt x="1069" y="972"/>
                    <a:pt x="1118" y="996"/>
                    <a:pt x="1166" y="996"/>
                  </a:cubicBezTo>
                  <a:cubicBezTo>
                    <a:pt x="1192" y="1007"/>
                    <a:pt x="1218" y="1011"/>
                    <a:pt x="1243" y="1011"/>
                  </a:cubicBezTo>
                  <a:cubicBezTo>
                    <a:pt x="1335" y="1011"/>
                    <a:pt x="1415" y="946"/>
                    <a:pt x="1434" y="850"/>
                  </a:cubicBezTo>
                  <a:cubicBezTo>
                    <a:pt x="1458" y="778"/>
                    <a:pt x="1458" y="680"/>
                    <a:pt x="1434" y="608"/>
                  </a:cubicBezTo>
                  <a:cubicBezTo>
                    <a:pt x="1507" y="608"/>
                    <a:pt x="1555" y="632"/>
                    <a:pt x="1628" y="632"/>
                  </a:cubicBezTo>
                  <a:cubicBezTo>
                    <a:pt x="1701" y="632"/>
                    <a:pt x="1798" y="608"/>
                    <a:pt x="1822" y="535"/>
                  </a:cubicBezTo>
                  <a:cubicBezTo>
                    <a:pt x="1847" y="510"/>
                    <a:pt x="1847" y="510"/>
                    <a:pt x="1847" y="486"/>
                  </a:cubicBezTo>
                  <a:cubicBezTo>
                    <a:pt x="1859" y="498"/>
                    <a:pt x="1877" y="504"/>
                    <a:pt x="1895" y="504"/>
                  </a:cubicBezTo>
                  <a:cubicBezTo>
                    <a:pt x="1913" y="504"/>
                    <a:pt x="1932" y="498"/>
                    <a:pt x="1944" y="486"/>
                  </a:cubicBezTo>
                  <a:cubicBezTo>
                    <a:pt x="1992" y="486"/>
                    <a:pt x="2041" y="462"/>
                    <a:pt x="2065" y="413"/>
                  </a:cubicBezTo>
                  <a:cubicBezTo>
                    <a:pt x="2090" y="267"/>
                    <a:pt x="2065" y="146"/>
                    <a:pt x="2017" y="25"/>
                  </a:cubicBezTo>
                  <a:cubicBezTo>
                    <a:pt x="1992" y="0"/>
                    <a:pt x="1968" y="0"/>
                    <a:pt x="19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6" name="Google Shape;1476;p32"/>
            <p:cNvSpPr/>
            <p:nvPr/>
          </p:nvSpPr>
          <p:spPr>
            <a:xfrm>
              <a:off x="-868753" y="3630488"/>
              <a:ext cx="108420" cy="91959"/>
            </a:xfrm>
            <a:custGeom>
              <a:avLst/>
              <a:gdLst/>
              <a:ahLst/>
              <a:cxnLst/>
              <a:rect l="l" t="t" r="r" b="b"/>
              <a:pathLst>
                <a:path w="1443" h="1224" extrusionOk="0">
                  <a:moveTo>
                    <a:pt x="158" y="1"/>
                  </a:moveTo>
                  <a:cubicBezTo>
                    <a:pt x="118" y="1"/>
                    <a:pt x="76" y="3"/>
                    <a:pt x="34" y="6"/>
                  </a:cubicBezTo>
                  <a:cubicBezTo>
                    <a:pt x="34" y="6"/>
                    <a:pt x="34" y="6"/>
                    <a:pt x="34" y="6"/>
                  </a:cubicBezTo>
                  <a:lnTo>
                    <a:pt x="34" y="6"/>
                  </a:lnTo>
                  <a:cubicBezTo>
                    <a:pt x="33" y="6"/>
                    <a:pt x="1" y="1224"/>
                    <a:pt x="1328" y="1224"/>
                  </a:cubicBezTo>
                  <a:cubicBezTo>
                    <a:pt x="1365" y="1224"/>
                    <a:pt x="1404" y="1223"/>
                    <a:pt x="1443" y="1221"/>
                  </a:cubicBezTo>
                  <a:cubicBezTo>
                    <a:pt x="1443" y="1221"/>
                    <a:pt x="1240" y="1"/>
                    <a:pt x="15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7" name="Google Shape;1477;p32"/>
            <p:cNvSpPr/>
            <p:nvPr/>
          </p:nvSpPr>
          <p:spPr>
            <a:xfrm>
              <a:off x="-837046" y="3663019"/>
              <a:ext cx="80394" cy="62884"/>
            </a:xfrm>
            <a:custGeom>
              <a:avLst/>
              <a:gdLst/>
              <a:ahLst/>
              <a:cxnLst/>
              <a:rect l="l" t="t" r="r" b="b"/>
              <a:pathLst>
                <a:path w="1070" h="837" extrusionOk="0">
                  <a:moveTo>
                    <a:pt x="53" y="0"/>
                  </a:moveTo>
                  <a:cubicBezTo>
                    <a:pt x="37" y="0"/>
                    <a:pt x="25" y="17"/>
                    <a:pt x="25" y="35"/>
                  </a:cubicBezTo>
                  <a:cubicBezTo>
                    <a:pt x="1" y="59"/>
                    <a:pt x="25" y="83"/>
                    <a:pt x="49" y="83"/>
                  </a:cubicBezTo>
                  <a:cubicBezTo>
                    <a:pt x="414" y="253"/>
                    <a:pt x="729" y="496"/>
                    <a:pt x="997" y="812"/>
                  </a:cubicBezTo>
                  <a:cubicBezTo>
                    <a:pt x="997" y="812"/>
                    <a:pt x="1021" y="836"/>
                    <a:pt x="1021" y="836"/>
                  </a:cubicBezTo>
                  <a:lnTo>
                    <a:pt x="1045" y="812"/>
                  </a:lnTo>
                  <a:cubicBezTo>
                    <a:pt x="1069" y="812"/>
                    <a:pt x="1069" y="788"/>
                    <a:pt x="1069" y="763"/>
                  </a:cubicBezTo>
                  <a:cubicBezTo>
                    <a:pt x="802" y="423"/>
                    <a:pt x="462" y="156"/>
                    <a:pt x="74" y="10"/>
                  </a:cubicBezTo>
                  <a:cubicBezTo>
                    <a:pt x="66" y="3"/>
                    <a:pt x="59" y="0"/>
                    <a:pt x="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8" name="Google Shape;1478;p32"/>
            <p:cNvSpPr/>
            <p:nvPr/>
          </p:nvSpPr>
          <p:spPr>
            <a:xfrm>
              <a:off x="-764015" y="3539732"/>
              <a:ext cx="129683" cy="73101"/>
            </a:xfrm>
            <a:custGeom>
              <a:avLst/>
              <a:gdLst/>
              <a:ahLst/>
              <a:cxnLst/>
              <a:rect l="l" t="t" r="r" b="b"/>
              <a:pathLst>
                <a:path w="1726" h="973" extrusionOk="0">
                  <a:moveTo>
                    <a:pt x="1242" y="0"/>
                  </a:moveTo>
                  <a:cubicBezTo>
                    <a:pt x="434" y="0"/>
                    <a:pt x="0" y="850"/>
                    <a:pt x="0" y="850"/>
                  </a:cubicBezTo>
                  <a:cubicBezTo>
                    <a:pt x="232" y="937"/>
                    <a:pt x="435" y="973"/>
                    <a:pt x="612" y="973"/>
                  </a:cubicBezTo>
                  <a:cubicBezTo>
                    <a:pt x="1474" y="973"/>
                    <a:pt x="1725" y="117"/>
                    <a:pt x="1725" y="97"/>
                  </a:cubicBezTo>
                  <a:cubicBezTo>
                    <a:pt x="1552" y="29"/>
                    <a:pt x="1391" y="0"/>
                    <a:pt x="124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9" name="Google Shape;1479;p32"/>
            <p:cNvSpPr/>
            <p:nvPr/>
          </p:nvSpPr>
          <p:spPr>
            <a:xfrm>
              <a:off x="-769500" y="3568882"/>
              <a:ext cx="94971" cy="38391"/>
            </a:xfrm>
            <a:custGeom>
              <a:avLst/>
              <a:gdLst/>
              <a:ahLst/>
              <a:cxnLst/>
              <a:rect l="l" t="t" r="r" b="b"/>
              <a:pathLst>
                <a:path w="1264" h="511" extrusionOk="0">
                  <a:moveTo>
                    <a:pt x="1191" y="0"/>
                  </a:moveTo>
                  <a:cubicBezTo>
                    <a:pt x="778" y="49"/>
                    <a:pt x="389" y="194"/>
                    <a:pt x="25" y="413"/>
                  </a:cubicBezTo>
                  <a:cubicBezTo>
                    <a:pt x="0" y="462"/>
                    <a:pt x="25" y="510"/>
                    <a:pt x="73" y="510"/>
                  </a:cubicBezTo>
                  <a:cubicBezTo>
                    <a:pt x="73" y="510"/>
                    <a:pt x="98" y="510"/>
                    <a:pt x="98" y="486"/>
                  </a:cubicBezTo>
                  <a:cubicBezTo>
                    <a:pt x="438" y="267"/>
                    <a:pt x="802" y="146"/>
                    <a:pt x="1215" y="97"/>
                  </a:cubicBezTo>
                  <a:cubicBezTo>
                    <a:pt x="1239" y="97"/>
                    <a:pt x="1264" y="73"/>
                    <a:pt x="1264" y="49"/>
                  </a:cubicBezTo>
                  <a:cubicBezTo>
                    <a:pt x="1239" y="24"/>
                    <a:pt x="1215" y="0"/>
                    <a:pt x="11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0" name="Google Shape;1480;p32"/>
            <p:cNvSpPr/>
            <p:nvPr/>
          </p:nvSpPr>
          <p:spPr>
            <a:xfrm>
              <a:off x="-800981" y="3409081"/>
              <a:ext cx="60784" cy="462801"/>
            </a:xfrm>
            <a:custGeom>
              <a:avLst/>
              <a:gdLst/>
              <a:ahLst/>
              <a:cxnLst/>
              <a:rect l="l" t="t" r="r" b="b"/>
              <a:pathLst>
                <a:path w="809" h="6160" extrusionOk="0">
                  <a:moveTo>
                    <a:pt x="69" y="1"/>
                  </a:moveTo>
                  <a:cubicBezTo>
                    <a:pt x="37" y="1"/>
                    <a:pt x="0" y="32"/>
                    <a:pt x="31" y="62"/>
                  </a:cubicBezTo>
                  <a:cubicBezTo>
                    <a:pt x="711" y="1860"/>
                    <a:pt x="541" y="6063"/>
                    <a:pt x="541" y="6111"/>
                  </a:cubicBezTo>
                  <a:cubicBezTo>
                    <a:pt x="541" y="6135"/>
                    <a:pt x="565" y="6135"/>
                    <a:pt x="589" y="6160"/>
                  </a:cubicBezTo>
                  <a:cubicBezTo>
                    <a:pt x="614" y="6135"/>
                    <a:pt x="638" y="6135"/>
                    <a:pt x="638" y="6111"/>
                  </a:cubicBezTo>
                  <a:cubicBezTo>
                    <a:pt x="638" y="6063"/>
                    <a:pt x="808" y="1836"/>
                    <a:pt x="104" y="38"/>
                  </a:cubicBezTo>
                  <a:cubicBezTo>
                    <a:pt x="104" y="11"/>
                    <a:pt x="87" y="1"/>
                    <a:pt x="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1" name="Google Shape;1481;p32"/>
            <p:cNvSpPr/>
            <p:nvPr/>
          </p:nvSpPr>
          <p:spPr>
            <a:xfrm>
              <a:off x="-905869" y="3300294"/>
              <a:ext cx="198507" cy="165361"/>
            </a:xfrm>
            <a:custGeom>
              <a:avLst/>
              <a:gdLst/>
              <a:ahLst/>
              <a:cxnLst/>
              <a:rect l="l" t="t" r="r" b="b"/>
              <a:pathLst>
                <a:path w="2642" h="2201" extrusionOk="0">
                  <a:moveTo>
                    <a:pt x="898" y="1"/>
                  </a:moveTo>
                  <a:cubicBezTo>
                    <a:pt x="722" y="1"/>
                    <a:pt x="649" y="636"/>
                    <a:pt x="649" y="636"/>
                  </a:cubicBezTo>
                  <a:cubicBezTo>
                    <a:pt x="649" y="636"/>
                    <a:pt x="381" y="252"/>
                    <a:pt x="219" y="252"/>
                  </a:cubicBezTo>
                  <a:cubicBezTo>
                    <a:pt x="198" y="252"/>
                    <a:pt x="180" y="258"/>
                    <a:pt x="164" y="271"/>
                  </a:cubicBezTo>
                  <a:cubicBezTo>
                    <a:pt x="0" y="365"/>
                    <a:pt x="217" y="2201"/>
                    <a:pt x="1307" y="2201"/>
                  </a:cubicBezTo>
                  <a:cubicBezTo>
                    <a:pt x="1353" y="2201"/>
                    <a:pt x="1401" y="2197"/>
                    <a:pt x="1451" y="2190"/>
                  </a:cubicBezTo>
                  <a:cubicBezTo>
                    <a:pt x="2641" y="2045"/>
                    <a:pt x="2569" y="1170"/>
                    <a:pt x="2569" y="1170"/>
                  </a:cubicBezTo>
                  <a:cubicBezTo>
                    <a:pt x="2569" y="1170"/>
                    <a:pt x="2544" y="369"/>
                    <a:pt x="2374" y="126"/>
                  </a:cubicBezTo>
                  <a:cubicBezTo>
                    <a:pt x="2348" y="89"/>
                    <a:pt x="2321" y="73"/>
                    <a:pt x="2293" y="73"/>
                  </a:cubicBezTo>
                  <a:cubicBezTo>
                    <a:pt x="2136" y="73"/>
                    <a:pt x="1961" y="563"/>
                    <a:pt x="1961" y="563"/>
                  </a:cubicBezTo>
                  <a:cubicBezTo>
                    <a:pt x="1888" y="369"/>
                    <a:pt x="1791" y="199"/>
                    <a:pt x="1670" y="53"/>
                  </a:cubicBezTo>
                  <a:cubicBezTo>
                    <a:pt x="1650" y="38"/>
                    <a:pt x="1631" y="32"/>
                    <a:pt x="1612" y="32"/>
                  </a:cubicBezTo>
                  <a:cubicBezTo>
                    <a:pt x="1443" y="32"/>
                    <a:pt x="1305" y="563"/>
                    <a:pt x="1305" y="563"/>
                  </a:cubicBezTo>
                  <a:cubicBezTo>
                    <a:pt x="1232" y="369"/>
                    <a:pt x="1111" y="199"/>
                    <a:pt x="990" y="53"/>
                  </a:cubicBezTo>
                  <a:cubicBezTo>
                    <a:pt x="957" y="16"/>
                    <a:pt x="926" y="1"/>
                    <a:pt x="89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2" name="Google Shape;1482;p32"/>
            <p:cNvSpPr/>
            <p:nvPr/>
          </p:nvSpPr>
          <p:spPr>
            <a:xfrm>
              <a:off x="-884456" y="3364454"/>
              <a:ext cx="171608" cy="62133"/>
            </a:xfrm>
            <a:custGeom>
              <a:avLst/>
              <a:gdLst/>
              <a:ahLst/>
              <a:cxnLst/>
              <a:rect l="l" t="t" r="r" b="b"/>
              <a:pathLst>
                <a:path w="2284" h="827" extrusionOk="0">
                  <a:moveTo>
                    <a:pt x="1846" y="122"/>
                  </a:moveTo>
                  <a:lnTo>
                    <a:pt x="1846" y="122"/>
                  </a:lnTo>
                  <a:cubicBezTo>
                    <a:pt x="1871" y="146"/>
                    <a:pt x="1895" y="146"/>
                    <a:pt x="1919" y="195"/>
                  </a:cubicBezTo>
                  <a:cubicBezTo>
                    <a:pt x="1919" y="219"/>
                    <a:pt x="1919" y="243"/>
                    <a:pt x="1919" y="268"/>
                  </a:cubicBezTo>
                  <a:cubicBezTo>
                    <a:pt x="1895" y="268"/>
                    <a:pt x="1895" y="243"/>
                    <a:pt x="1895" y="243"/>
                  </a:cubicBezTo>
                  <a:cubicBezTo>
                    <a:pt x="1871" y="195"/>
                    <a:pt x="1846" y="146"/>
                    <a:pt x="1846" y="122"/>
                  </a:cubicBezTo>
                  <a:close/>
                  <a:moveTo>
                    <a:pt x="923" y="170"/>
                  </a:moveTo>
                  <a:lnTo>
                    <a:pt x="923" y="170"/>
                  </a:lnTo>
                  <a:cubicBezTo>
                    <a:pt x="947" y="219"/>
                    <a:pt x="947" y="268"/>
                    <a:pt x="972" y="292"/>
                  </a:cubicBezTo>
                  <a:cubicBezTo>
                    <a:pt x="947" y="268"/>
                    <a:pt x="923" y="219"/>
                    <a:pt x="923" y="170"/>
                  </a:cubicBezTo>
                  <a:close/>
                  <a:moveTo>
                    <a:pt x="583" y="341"/>
                  </a:moveTo>
                  <a:lnTo>
                    <a:pt x="583" y="341"/>
                  </a:lnTo>
                  <a:cubicBezTo>
                    <a:pt x="607" y="365"/>
                    <a:pt x="632" y="413"/>
                    <a:pt x="632" y="486"/>
                  </a:cubicBezTo>
                  <a:cubicBezTo>
                    <a:pt x="607" y="438"/>
                    <a:pt x="583" y="389"/>
                    <a:pt x="583" y="341"/>
                  </a:cubicBezTo>
                  <a:close/>
                  <a:moveTo>
                    <a:pt x="2211" y="0"/>
                  </a:moveTo>
                  <a:cubicBezTo>
                    <a:pt x="2186" y="0"/>
                    <a:pt x="2162" y="25"/>
                    <a:pt x="2186" y="49"/>
                  </a:cubicBezTo>
                  <a:cubicBezTo>
                    <a:pt x="2186" y="122"/>
                    <a:pt x="2186" y="292"/>
                    <a:pt x="2138" y="341"/>
                  </a:cubicBezTo>
                  <a:cubicBezTo>
                    <a:pt x="2113" y="365"/>
                    <a:pt x="2089" y="365"/>
                    <a:pt x="2065" y="365"/>
                  </a:cubicBezTo>
                  <a:cubicBezTo>
                    <a:pt x="2041" y="365"/>
                    <a:pt x="2016" y="365"/>
                    <a:pt x="1992" y="341"/>
                  </a:cubicBezTo>
                  <a:cubicBezTo>
                    <a:pt x="2016" y="292"/>
                    <a:pt x="2016" y="243"/>
                    <a:pt x="1992" y="195"/>
                  </a:cubicBezTo>
                  <a:cubicBezTo>
                    <a:pt x="1992" y="122"/>
                    <a:pt x="1943" y="49"/>
                    <a:pt x="1895" y="25"/>
                  </a:cubicBezTo>
                  <a:cubicBezTo>
                    <a:pt x="1846" y="25"/>
                    <a:pt x="1822" y="25"/>
                    <a:pt x="1798" y="49"/>
                  </a:cubicBezTo>
                  <a:cubicBezTo>
                    <a:pt x="1749" y="98"/>
                    <a:pt x="1749" y="170"/>
                    <a:pt x="1798" y="219"/>
                  </a:cubicBezTo>
                  <a:cubicBezTo>
                    <a:pt x="1822" y="292"/>
                    <a:pt x="1846" y="341"/>
                    <a:pt x="1895" y="365"/>
                  </a:cubicBezTo>
                  <a:lnTo>
                    <a:pt x="1871" y="389"/>
                  </a:lnTo>
                  <a:cubicBezTo>
                    <a:pt x="1858" y="401"/>
                    <a:pt x="1834" y="407"/>
                    <a:pt x="1810" y="407"/>
                  </a:cubicBezTo>
                  <a:cubicBezTo>
                    <a:pt x="1786" y="407"/>
                    <a:pt x="1761" y="401"/>
                    <a:pt x="1749" y="389"/>
                  </a:cubicBezTo>
                  <a:cubicBezTo>
                    <a:pt x="1676" y="365"/>
                    <a:pt x="1603" y="316"/>
                    <a:pt x="1555" y="268"/>
                  </a:cubicBezTo>
                  <a:cubicBezTo>
                    <a:pt x="1555" y="195"/>
                    <a:pt x="1530" y="146"/>
                    <a:pt x="1482" y="98"/>
                  </a:cubicBezTo>
                  <a:cubicBezTo>
                    <a:pt x="1458" y="49"/>
                    <a:pt x="1409" y="49"/>
                    <a:pt x="1385" y="49"/>
                  </a:cubicBezTo>
                  <a:cubicBezTo>
                    <a:pt x="1360" y="73"/>
                    <a:pt x="1336" y="98"/>
                    <a:pt x="1336" y="122"/>
                  </a:cubicBezTo>
                  <a:cubicBezTo>
                    <a:pt x="1360" y="195"/>
                    <a:pt x="1409" y="268"/>
                    <a:pt x="1458" y="316"/>
                  </a:cubicBezTo>
                  <a:cubicBezTo>
                    <a:pt x="1458" y="413"/>
                    <a:pt x="1433" y="511"/>
                    <a:pt x="1385" y="583"/>
                  </a:cubicBezTo>
                  <a:cubicBezTo>
                    <a:pt x="1360" y="608"/>
                    <a:pt x="1336" y="620"/>
                    <a:pt x="1309" y="620"/>
                  </a:cubicBezTo>
                  <a:cubicBezTo>
                    <a:pt x="1281" y="620"/>
                    <a:pt x="1251" y="608"/>
                    <a:pt x="1215" y="583"/>
                  </a:cubicBezTo>
                  <a:cubicBezTo>
                    <a:pt x="1142" y="559"/>
                    <a:pt x="1093" y="511"/>
                    <a:pt x="1069" y="462"/>
                  </a:cubicBezTo>
                  <a:cubicBezTo>
                    <a:pt x="1093" y="341"/>
                    <a:pt x="1069" y="195"/>
                    <a:pt x="996" y="98"/>
                  </a:cubicBezTo>
                  <a:cubicBezTo>
                    <a:pt x="979" y="80"/>
                    <a:pt x="950" y="63"/>
                    <a:pt x="925" y="63"/>
                  </a:cubicBezTo>
                  <a:cubicBezTo>
                    <a:pt x="915" y="63"/>
                    <a:pt x="906" y="66"/>
                    <a:pt x="899" y="73"/>
                  </a:cubicBezTo>
                  <a:cubicBezTo>
                    <a:pt x="850" y="73"/>
                    <a:pt x="850" y="98"/>
                    <a:pt x="850" y="146"/>
                  </a:cubicBezTo>
                  <a:cubicBezTo>
                    <a:pt x="850" y="243"/>
                    <a:pt x="875" y="365"/>
                    <a:pt x="947" y="462"/>
                  </a:cubicBezTo>
                  <a:cubicBezTo>
                    <a:pt x="947" y="535"/>
                    <a:pt x="923" y="583"/>
                    <a:pt x="899" y="632"/>
                  </a:cubicBezTo>
                  <a:cubicBezTo>
                    <a:pt x="885" y="660"/>
                    <a:pt x="862" y="672"/>
                    <a:pt x="836" y="672"/>
                  </a:cubicBezTo>
                  <a:cubicBezTo>
                    <a:pt x="818" y="672"/>
                    <a:pt x="798" y="666"/>
                    <a:pt x="777" y="656"/>
                  </a:cubicBezTo>
                  <a:cubicBezTo>
                    <a:pt x="753" y="632"/>
                    <a:pt x="729" y="608"/>
                    <a:pt x="705" y="559"/>
                  </a:cubicBezTo>
                  <a:cubicBezTo>
                    <a:pt x="729" y="462"/>
                    <a:pt x="729" y="341"/>
                    <a:pt x="632" y="243"/>
                  </a:cubicBezTo>
                  <a:cubicBezTo>
                    <a:pt x="607" y="219"/>
                    <a:pt x="559" y="219"/>
                    <a:pt x="534" y="219"/>
                  </a:cubicBezTo>
                  <a:cubicBezTo>
                    <a:pt x="510" y="219"/>
                    <a:pt x="486" y="243"/>
                    <a:pt x="486" y="292"/>
                  </a:cubicBezTo>
                  <a:cubicBezTo>
                    <a:pt x="486" y="389"/>
                    <a:pt x="510" y="486"/>
                    <a:pt x="583" y="583"/>
                  </a:cubicBezTo>
                  <a:cubicBezTo>
                    <a:pt x="534" y="656"/>
                    <a:pt x="462" y="705"/>
                    <a:pt x="389" y="705"/>
                  </a:cubicBezTo>
                  <a:cubicBezTo>
                    <a:pt x="374" y="708"/>
                    <a:pt x="360" y="710"/>
                    <a:pt x="347" y="710"/>
                  </a:cubicBezTo>
                  <a:cubicBezTo>
                    <a:pt x="161" y="710"/>
                    <a:pt x="97" y="413"/>
                    <a:pt x="97" y="413"/>
                  </a:cubicBezTo>
                  <a:cubicBezTo>
                    <a:pt x="97" y="389"/>
                    <a:pt x="73" y="365"/>
                    <a:pt x="49" y="365"/>
                  </a:cubicBezTo>
                  <a:cubicBezTo>
                    <a:pt x="24" y="389"/>
                    <a:pt x="0" y="413"/>
                    <a:pt x="0" y="438"/>
                  </a:cubicBezTo>
                  <a:cubicBezTo>
                    <a:pt x="0" y="438"/>
                    <a:pt x="97" y="826"/>
                    <a:pt x="364" y="826"/>
                  </a:cubicBezTo>
                  <a:lnTo>
                    <a:pt x="413" y="802"/>
                  </a:lnTo>
                  <a:cubicBezTo>
                    <a:pt x="510" y="802"/>
                    <a:pt x="583" y="753"/>
                    <a:pt x="656" y="656"/>
                  </a:cubicBezTo>
                  <a:cubicBezTo>
                    <a:pt x="680" y="681"/>
                    <a:pt x="705" y="729"/>
                    <a:pt x="753" y="729"/>
                  </a:cubicBezTo>
                  <a:cubicBezTo>
                    <a:pt x="784" y="760"/>
                    <a:pt x="818" y="773"/>
                    <a:pt x="852" y="773"/>
                  </a:cubicBezTo>
                  <a:cubicBezTo>
                    <a:pt x="899" y="773"/>
                    <a:pt x="943" y="747"/>
                    <a:pt x="972" y="705"/>
                  </a:cubicBezTo>
                  <a:cubicBezTo>
                    <a:pt x="996" y="656"/>
                    <a:pt x="1020" y="608"/>
                    <a:pt x="1045" y="559"/>
                  </a:cubicBezTo>
                  <a:cubicBezTo>
                    <a:pt x="1069" y="608"/>
                    <a:pt x="1117" y="632"/>
                    <a:pt x="1166" y="656"/>
                  </a:cubicBezTo>
                  <a:cubicBezTo>
                    <a:pt x="1198" y="699"/>
                    <a:pt x="1244" y="718"/>
                    <a:pt x="1292" y="718"/>
                  </a:cubicBezTo>
                  <a:cubicBezTo>
                    <a:pt x="1353" y="718"/>
                    <a:pt x="1417" y="687"/>
                    <a:pt x="1458" y="632"/>
                  </a:cubicBezTo>
                  <a:cubicBezTo>
                    <a:pt x="1506" y="559"/>
                    <a:pt x="1530" y="462"/>
                    <a:pt x="1555" y="389"/>
                  </a:cubicBezTo>
                  <a:cubicBezTo>
                    <a:pt x="1603" y="413"/>
                    <a:pt x="1652" y="438"/>
                    <a:pt x="1700" y="462"/>
                  </a:cubicBezTo>
                  <a:cubicBezTo>
                    <a:pt x="1737" y="486"/>
                    <a:pt x="1779" y="498"/>
                    <a:pt x="1822" y="498"/>
                  </a:cubicBezTo>
                  <a:cubicBezTo>
                    <a:pt x="1864" y="498"/>
                    <a:pt x="1907" y="486"/>
                    <a:pt x="1943" y="462"/>
                  </a:cubicBezTo>
                  <a:lnTo>
                    <a:pt x="1968" y="413"/>
                  </a:lnTo>
                  <a:cubicBezTo>
                    <a:pt x="1992" y="438"/>
                    <a:pt x="2016" y="438"/>
                    <a:pt x="2065" y="462"/>
                  </a:cubicBezTo>
                  <a:cubicBezTo>
                    <a:pt x="2113" y="462"/>
                    <a:pt x="2162" y="438"/>
                    <a:pt x="2211" y="413"/>
                  </a:cubicBezTo>
                  <a:cubicBezTo>
                    <a:pt x="2259" y="292"/>
                    <a:pt x="2284" y="170"/>
                    <a:pt x="2284" y="25"/>
                  </a:cubicBezTo>
                  <a:cubicBezTo>
                    <a:pt x="2259" y="0"/>
                    <a:pt x="2235" y="0"/>
                    <a:pt x="22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3" name="Google Shape;1483;p32"/>
            <p:cNvSpPr/>
            <p:nvPr/>
          </p:nvSpPr>
          <p:spPr>
            <a:xfrm>
              <a:off x="-945691" y="3813429"/>
              <a:ext cx="336905" cy="128472"/>
            </a:xfrm>
            <a:custGeom>
              <a:avLst/>
              <a:gdLst/>
              <a:ahLst/>
              <a:cxnLst/>
              <a:rect l="l" t="t" r="r" b="b"/>
              <a:pathLst>
                <a:path w="4484" h="1710" extrusionOk="0">
                  <a:moveTo>
                    <a:pt x="3927" y="0"/>
                  </a:moveTo>
                  <a:cubicBezTo>
                    <a:pt x="3752" y="0"/>
                    <a:pt x="3511" y="705"/>
                    <a:pt x="3511" y="705"/>
                  </a:cubicBezTo>
                  <a:cubicBezTo>
                    <a:pt x="3341" y="510"/>
                    <a:pt x="3147" y="316"/>
                    <a:pt x="2928" y="146"/>
                  </a:cubicBezTo>
                  <a:cubicBezTo>
                    <a:pt x="2885" y="106"/>
                    <a:pt x="2847" y="89"/>
                    <a:pt x="2812" y="89"/>
                  </a:cubicBezTo>
                  <a:cubicBezTo>
                    <a:pt x="2594" y="89"/>
                    <a:pt x="2540" y="778"/>
                    <a:pt x="2540" y="778"/>
                  </a:cubicBezTo>
                  <a:cubicBezTo>
                    <a:pt x="2540" y="778"/>
                    <a:pt x="2103" y="268"/>
                    <a:pt x="1957" y="49"/>
                  </a:cubicBezTo>
                  <a:cubicBezTo>
                    <a:pt x="1944" y="34"/>
                    <a:pt x="1928" y="27"/>
                    <a:pt x="1910" y="27"/>
                  </a:cubicBezTo>
                  <a:cubicBezTo>
                    <a:pt x="1697" y="27"/>
                    <a:pt x="1179" y="1021"/>
                    <a:pt x="1179" y="1021"/>
                  </a:cubicBezTo>
                  <a:cubicBezTo>
                    <a:pt x="1082" y="729"/>
                    <a:pt x="912" y="438"/>
                    <a:pt x="669" y="219"/>
                  </a:cubicBezTo>
                  <a:cubicBezTo>
                    <a:pt x="649" y="206"/>
                    <a:pt x="628" y="200"/>
                    <a:pt x="607" y="200"/>
                  </a:cubicBezTo>
                  <a:cubicBezTo>
                    <a:pt x="308" y="200"/>
                    <a:pt x="0" y="1424"/>
                    <a:pt x="159" y="1628"/>
                  </a:cubicBezTo>
                  <a:cubicBezTo>
                    <a:pt x="206" y="1688"/>
                    <a:pt x="548" y="1709"/>
                    <a:pt x="1022" y="1709"/>
                  </a:cubicBezTo>
                  <a:cubicBezTo>
                    <a:pt x="2286" y="1709"/>
                    <a:pt x="4483" y="1555"/>
                    <a:pt x="4483" y="1555"/>
                  </a:cubicBezTo>
                  <a:cubicBezTo>
                    <a:pt x="4362" y="1045"/>
                    <a:pt x="4192" y="535"/>
                    <a:pt x="3997" y="49"/>
                  </a:cubicBezTo>
                  <a:cubicBezTo>
                    <a:pt x="3976" y="15"/>
                    <a:pt x="3952" y="0"/>
                    <a:pt x="392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84" name="Google Shape;1484;p32"/>
          <p:cNvGrpSpPr/>
          <p:nvPr/>
        </p:nvGrpSpPr>
        <p:grpSpPr>
          <a:xfrm rot="10800000" flipH="1">
            <a:off x="7820175" y="-221970"/>
            <a:ext cx="1590405" cy="693261"/>
            <a:chOff x="3965010" y="571479"/>
            <a:chExt cx="1651683" cy="719972"/>
          </a:xfrm>
        </p:grpSpPr>
        <p:grpSp>
          <p:nvGrpSpPr>
            <p:cNvPr id="1485" name="Google Shape;1485;p32"/>
            <p:cNvGrpSpPr/>
            <p:nvPr/>
          </p:nvGrpSpPr>
          <p:grpSpPr>
            <a:xfrm>
              <a:off x="3965010" y="571479"/>
              <a:ext cx="1446820" cy="719972"/>
              <a:chOff x="3953250" y="571500"/>
              <a:chExt cx="1383325" cy="766825"/>
            </a:xfrm>
          </p:grpSpPr>
          <p:grpSp>
            <p:nvGrpSpPr>
              <p:cNvPr id="1486" name="Google Shape;1486;p32"/>
              <p:cNvGrpSpPr/>
              <p:nvPr/>
            </p:nvGrpSpPr>
            <p:grpSpPr>
              <a:xfrm>
                <a:off x="3953250" y="571500"/>
                <a:ext cx="1383166" cy="669650"/>
                <a:chOff x="897088" y="2374675"/>
                <a:chExt cx="1383166" cy="669650"/>
              </a:xfrm>
            </p:grpSpPr>
            <p:sp>
              <p:nvSpPr>
                <p:cNvPr id="1487" name="Google Shape;1487;p32"/>
                <p:cNvSpPr/>
                <p:nvPr/>
              </p:nvSpPr>
              <p:spPr>
                <a:xfrm>
                  <a:off x="1135613" y="2416700"/>
                  <a:ext cx="622500" cy="622500"/>
                </a:xfrm>
                <a:prstGeom prst="ellipse">
                  <a:avLst/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88" name="Google Shape;1488;p32"/>
                <p:cNvSpPr/>
                <p:nvPr/>
              </p:nvSpPr>
              <p:spPr>
                <a:xfrm>
                  <a:off x="1479050" y="2374675"/>
                  <a:ext cx="492600" cy="492600"/>
                </a:xfrm>
                <a:prstGeom prst="ellipse">
                  <a:avLst/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89" name="Google Shape;1489;p32"/>
                <p:cNvSpPr/>
                <p:nvPr/>
              </p:nvSpPr>
              <p:spPr>
                <a:xfrm>
                  <a:off x="897088" y="2689700"/>
                  <a:ext cx="492600" cy="354600"/>
                </a:xfrm>
                <a:prstGeom prst="ellipse">
                  <a:avLst/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90" name="Google Shape;1490;p32"/>
                <p:cNvSpPr/>
                <p:nvPr/>
              </p:nvSpPr>
              <p:spPr>
                <a:xfrm>
                  <a:off x="1657753" y="2551725"/>
                  <a:ext cx="622500" cy="492600"/>
                </a:xfrm>
                <a:prstGeom prst="ellipse">
                  <a:avLst/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491" name="Google Shape;1491;p32"/>
              <p:cNvSpPr/>
              <p:nvPr/>
            </p:nvSpPr>
            <p:spPr>
              <a:xfrm>
                <a:off x="3972775" y="907225"/>
                <a:ext cx="1363800" cy="4311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492" name="Google Shape;1492;p32"/>
            <p:cNvSpPr/>
            <p:nvPr/>
          </p:nvSpPr>
          <p:spPr>
            <a:xfrm>
              <a:off x="4006544" y="571481"/>
              <a:ext cx="1610148" cy="660750"/>
            </a:xfrm>
            <a:custGeom>
              <a:avLst/>
              <a:gdLst/>
              <a:ahLst/>
              <a:cxnLst/>
              <a:rect l="l" t="t" r="r" b="b"/>
              <a:pathLst>
                <a:path w="3864" h="1872" extrusionOk="0">
                  <a:moveTo>
                    <a:pt x="1847" y="365"/>
                  </a:moveTo>
                  <a:cubicBezTo>
                    <a:pt x="1920" y="487"/>
                    <a:pt x="1920" y="633"/>
                    <a:pt x="1871" y="754"/>
                  </a:cubicBezTo>
                  <a:lnTo>
                    <a:pt x="1847" y="754"/>
                  </a:lnTo>
                  <a:cubicBezTo>
                    <a:pt x="1847" y="754"/>
                    <a:pt x="1823" y="754"/>
                    <a:pt x="1798" y="705"/>
                  </a:cubicBezTo>
                  <a:cubicBezTo>
                    <a:pt x="1774" y="608"/>
                    <a:pt x="1774" y="487"/>
                    <a:pt x="1847" y="390"/>
                  </a:cubicBezTo>
                  <a:lnTo>
                    <a:pt x="1847" y="365"/>
                  </a:lnTo>
                  <a:close/>
                  <a:moveTo>
                    <a:pt x="2891" y="584"/>
                  </a:moveTo>
                  <a:lnTo>
                    <a:pt x="2891" y="608"/>
                  </a:lnTo>
                  <a:cubicBezTo>
                    <a:pt x="2940" y="754"/>
                    <a:pt x="2940" y="900"/>
                    <a:pt x="2867" y="948"/>
                  </a:cubicBezTo>
                  <a:cubicBezTo>
                    <a:pt x="2831" y="960"/>
                    <a:pt x="2806" y="967"/>
                    <a:pt x="2791" y="967"/>
                  </a:cubicBezTo>
                  <a:cubicBezTo>
                    <a:pt x="2776" y="967"/>
                    <a:pt x="2770" y="960"/>
                    <a:pt x="2770" y="948"/>
                  </a:cubicBezTo>
                  <a:cubicBezTo>
                    <a:pt x="2770" y="803"/>
                    <a:pt x="2794" y="681"/>
                    <a:pt x="2891" y="584"/>
                  </a:cubicBezTo>
                  <a:close/>
                  <a:moveTo>
                    <a:pt x="754" y="1021"/>
                  </a:moveTo>
                  <a:cubicBezTo>
                    <a:pt x="851" y="1021"/>
                    <a:pt x="924" y="1070"/>
                    <a:pt x="972" y="1143"/>
                  </a:cubicBezTo>
                  <a:cubicBezTo>
                    <a:pt x="997" y="1216"/>
                    <a:pt x="972" y="1288"/>
                    <a:pt x="899" y="1337"/>
                  </a:cubicBezTo>
                  <a:cubicBezTo>
                    <a:pt x="887" y="1349"/>
                    <a:pt x="875" y="1355"/>
                    <a:pt x="863" y="1355"/>
                  </a:cubicBezTo>
                  <a:cubicBezTo>
                    <a:pt x="851" y="1355"/>
                    <a:pt x="839" y="1349"/>
                    <a:pt x="827" y="1337"/>
                  </a:cubicBezTo>
                  <a:cubicBezTo>
                    <a:pt x="754" y="1240"/>
                    <a:pt x="754" y="1143"/>
                    <a:pt x="754" y="1045"/>
                  </a:cubicBezTo>
                  <a:lnTo>
                    <a:pt x="754" y="1021"/>
                  </a:lnTo>
                  <a:close/>
                  <a:moveTo>
                    <a:pt x="2357" y="74"/>
                  </a:moveTo>
                  <a:cubicBezTo>
                    <a:pt x="2600" y="122"/>
                    <a:pt x="2794" y="268"/>
                    <a:pt x="2867" y="487"/>
                  </a:cubicBezTo>
                  <a:cubicBezTo>
                    <a:pt x="2746" y="608"/>
                    <a:pt x="2673" y="778"/>
                    <a:pt x="2697" y="973"/>
                  </a:cubicBezTo>
                  <a:cubicBezTo>
                    <a:pt x="2725" y="1015"/>
                    <a:pt x="2745" y="1041"/>
                    <a:pt x="2786" y="1041"/>
                  </a:cubicBezTo>
                  <a:cubicBezTo>
                    <a:pt x="2815" y="1041"/>
                    <a:pt x="2855" y="1027"/>
                    <a:pt x="2916" y="997"/>
                  </a:cubicBezTo>
                  <a:cubicBezTo>
                    <a:pt x="3061" y="924"/>
                    <a:pt x="3037" y="681"/>
                    <a:pt x="2964" y="487"/>
                  </a:cubicBezTo>
                  <a:cubicBezTo>
                    <a:pt x="2989" y="462"/>
                    <a:pt x="3013" y="462"/>
                    <a:pt x="3061" y="462"/>
                  </a:cubicBezTo>
                  <a:cubicBezTo>
                    <a:pt x="3329" y="535"/>
                    <a:pt x="3572" y="730"/>
                    <a:pt x="3693" y="997"/>
                  </a:cubicBezTo>
                  <a:cubicBezTo>
                    <a:pt x="3766" y="1143"/>
                    <a:pt x="3766" y="1337"/>
                    <a:pt x="3644" y="1483"/>
                  </a:cubicBezTo>
                  <a:cubicBezTo>
                    <a:pt x="3474" y="1677"/>
                    <a:pt x="2819" y="1799"/>
                    <a:pt x="1774" y="1799"/>
                  </a:cubicBezTo>
                  <a:cubicBezTo>
                    <a:pt x="1118" y="1799"/>
                    <a:pt x="535" y="1750"/>
                    <a:pt x="535" y="1750"/>
                  </a:cubicBezTo>
                  <a:cubicBezTo>
                    <a:pt x="316" y="1726"/>
                    <a:pt x="195" y="1653"/>
                    <a:pt x="146" y="1507"/>
                  </a:cubicBezTo>
                  <a:cubicBezTo>
                    <a:pt x="98" y="1386"/>
                    <a:pt x="219" y="1216"/>
                    <a:pt x="438" y="1118"/>
                  </a:cubicBezTo>
                  <a:cubicBezTo>
                    <a:pt x="511" y="1070"/>
                    <a:pt x="584" y="1045"/>
                    <a:pt x="681" y="1045"/>
                  </a:cubicBezTo>
                  <a:cubicBezTo>
                    <a:pt x="657" y="1167"/>
                    <a:pt x="705" y="1288"/>
                    <a:pt x="778" y="1410"/>
                  </a:cubicBezTo>
                  <a:cubicBezTo>
                    <a:pt x="808" y="1440"/>
                    <a:pt x="857" y="1461"/>
                    <a:pt x="901" y="1461"/>
                  </a:cubicBezTo>
                  <a:cubicBezTo>
                    <a:pt x="928" y="1461"/>
                    <a:pt x="954" y="1453"/>
                    <a:pt x="972" y="1434"/>
                  </a:cubicBezTo>
                  <a:cubicBezTo>
                    <a:pt x="1070" y="1361"/>
                    <a:pt x="1118" y="1240"/>
                    <a:pt x="1094" y="1118"/>
                  </a:cubicBezTo>
                  <a:cubicBezTo>
                    <a:pt x="1045" y="1021"/>
                    <a:pt x="924" y="924"/>
                    <a:pt x="802" y="924"/>
                  </a:cubicBezTo>
                  <a:cubicBezTo>
                    <a:pt x="851" y="681"/>
                    <a:pt x="1021" y="462"/>
                    <a:pt x="1264" y="365"/>
                  </a:cubicBezTo>
                  <a:cubicBezTo>
                    <a:pt x="1395" y="278"/>
                    <a:pt x="1517" y="234"/>
                    <a:pt x="1621" y="234"/>
                  </a:cubicBezTo>
                  <a:cubicBezTo>
                    <a:pt x="1689" y="234"/>
                    <a:pt x="1750" y="254"/>
                    <a:pt x="1798" y="292"/>
                  </a:cubicBezTo>
                  <a:cubicBezTo>
                    <a:pt x="1701" y="414"/>
                    <a:pt x="1677" y="584"/>
                    <a:pt x="1750" y="730"/>
                  </a:cubicBezTo>
                  <a:cubicBezTo>
                    <a:pt x="1750" y="778"/>
                    <a:pt x="1798" y="827"/>
                    <a:pt x="1871" y="827"/>
                  </a:cubicBezTo>
                  <a:cubicBezTo>
                    <a:pt x="1895" y="827"/>
                    <a:pt x="1920" y="803"/>
                    <a:pt x="1944" y="778"/>
                  </a:cubicBezTo>
                  <a:cubicBezTo>
                    <a:pt x="2041" y="633"/>
                    <a:pt x="2017" y="438"/>
                    <a:pt x="1920" y="292"/>
                  </a:cubicBezTo>
                  <a:cubicBezTo>
                    <a:pt x="1993" y="220"/>
                    <a:pt x="2090" y="147"/>
                    <a:pt x="2187" y="122"/>
                  </a:cubicBezTo>
                  <a:cubicBezTo>
                    <a:pt x="2236" y="98"/>
                    <a:pt x="2308" y="98"/>
                    <a:pt x="2357" y="74"/>
                  </a:cubicBezTo>
                  <a:close/>
                  <a:moveTo>
                    <a:pt x="2333" y="1"/>
                  </a:moveTo>
                  <a:cubicBezTo>
                    <a:pt x="2260" y="1"/>
                    <a:pt x="2211" y="25"/>
                    <a:pt x="2138" y="50"/>
                  </a:cubicBezTo>
                  <a:cubicBezTo>
                    <a:pt x="2017" y="74"/>
                    <a:pt x="1920" y="147"/>
                    <a:pt x="1823" y="244"/>
                  </a:cubicBezTo>
                  <a:cubicBezTo>
                    <a:pt x="1756" y="188"/>
                    <a:pt x="1674" y="158"/>
                    <a:pt x="1579" y="158"/>
                  </a:cubicBezTo>
                  <a:cubicBezTo>
                    <a:pt x="1466" y="158"/>
                    <a:pt x="1336" y="200"/>
                    <a:pt x="1191" y="292"/>
                  </a:cubicBezTo>
                  <a:cubicBezTo>
                    <a:pt x="924" y="414"/>
                    <a:pt x="754" y="657"/>
                    <a:pt x="681" y="948"/>
                  </a:cubicBezTo>
                  <a:cubicBezTo>
                    <a:pt x="584" y="948"/>
                    <a:pt x="487" y="973"/>
                    <a:pt x="414" y="1021"/>
                  </a:cubicBezTo>
                  <a:cubicBezTo>
                    <a:pt x="146" y="1167"/>
                    <a:pt x="1" y="1361"/>
                    <a:pt x="49" y="1531"/>
                  </a:cubicBezTo>
                  <a:cubicBezTo>
                    <a:pt x="74" y="1701"/>
                    <a:pt x="268" y="1823"/>
                    <a:pt x="511" y="1847"/>
                  </a:cubicBezTo>
                  <a:cubicBezTo>
                    <a:pt x="511" y="1847"/>
                    <a:pt x="1118" y="1871"/>
                    <a:pt x="1774" y="1871"/>
                  </a:cubicBezTo>
                  <a:cubicBezTo>
                    <a:pt x="2867" y="1871"/>
                    <a:pt x="3523" y="1774"/>
                    <a:pt x="3717" y="1556"/>
                  </a:cubicBezTo>
                  <a:cubicBezTo>
                    <a:pt x="3839" y="1386"/>
                    <a:pt x="3863" y="1167"/>
                    <a:pt x="3766" y="973"/>
                  </a:cubicBezTo>
                  <a:cubicBezTo>
                    <a:pt x="3620" y="681"/>
                    <a:pt x="3353" y="438"/>
                    <a:pt x="3037" y="365"/>
                  </a:cubicBezTo>
                  <a:cubicBezTo>
                    <a:pt x="2989" y="365"/>
                    <a:pt x="2940" y="390"/>
                    <a:pt x="2916" y="414"/>
                  </a:cubicBezTo>
                  <a:cubicBezTo>
                    <a:pt x="2819" y="171"/>
                    <a:pt x="2600" y="25"/>
                    <a:pt x="23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93" name="Google Shape;1493;p32"/>
          <p:cNvGrpSpPr/>
          <p:nvPr/>
        </p:nvGrpSpPr>
        <p:grpSpPr>
          <a:xfrm rot="2839265">
            <a:off x="571315" y="-170365"/>
            <a:ext cx="799290" cy="1039885"/>
            <a:chOff x="4318023" y="4113296"/>
            <a:chExt cx="716422" cy="932073"/>
          </a:xfrm>
        </p:grpSpPr>
        <p:sp>
          <p:nvSpPr>
            <p:cNvPr id="1494" name="Google Shape;1494;p32"/>
            <p:cNvSpPr/>
            <p:nvPr/>
          </p:nvSpPr>
          <p:spPr>
            <a:xfrm>
              <a:off x="4842115" y="4245779"/>
              <a:ext cx="192329" cy="205812"/>
            </a:xfrm>
            <a:custGeom>
              <a:avLst/>
              <a:gdLst/>
              <a:ahLst/>
              <a:cxnLst/>
              <a:rect l="l" t="t" r="r" b="b"/>
              <a:pathLst>
                <a:path w="2211" h="2366" extrusionOk="0">
                  <a:moveTo>
                    <a:pt x="1579" y="179"/>
                  </a:moveTo>
                  <a:cubicBezTo>
                    <a:pt x="1798" y="179"/>
                    <a:pt x="1943" y="252"/>
                    <a:pt x="1992" y="422"/>
                  </a:cubicBezTo>
                  <a:cubicBezTo>
                    <a:pt x="2041" y="519"/>
                    <a:pt x="2016" y="616"/>
                    <a:pt x="1968" y="689"/>
                  </a:cubicBezTo>
                  <a:cubicBezTo>
                    <a:pt x="1798" y="908"/>
                    <a:pt x="1239" y="1005"/>
                    <a:pt x="802" y="1005"/>
                  </a:cubicBezTo>
                  <a:lnTo>
                    <a:pt x="777" y="1005"/>
                  </a:lnTo>
                  <a:cubicBezTo>
                    <a:pt x="705" y="1005"/>
                    <a:pt x="680" y="1054"/>
                    <a:pt x="705" y="1127"/>
                  </a:cubicBezTo>
                  <a:cubicBezTo>
                    <a:pt x="802" y="1321"/>
                    <a:pt x="1045" y="1904"/>
                    <a:pt x="826" y="2171"/>
                  </a:cubicBezTo>
                  <a:cubicBezTo>
                    <a:pt x="802" y="2195"/>
                    <a:pt x="777" y="2195"/>
                    <a:pt x="777" y="2195"/>
                  </a:cubicBezTo>
                  <a:cubicBezTo>
                    <a:pt x="632" y="2195"/>
                    <a:pt x="364" y="1782"/>
                    <a:pt x="170" y="1369"/>
                  </a:cubicBezTo>
                  <a:lnTo>
                    <a:pt x="486" y="495"/>
                  </a:lnTo>
                  <a:cubicBezTo>
                    <a:pt x="826" y="325"/>
                    <a:pt x="1190" y="203"/>
                    <a:pt x="1579" y="179"/>
                  </a:cubicBezTo>
                  <a:close/>
                  <a:moveTo>
                    <a:pt x="1663" y="1"/>
                  </a:moveTo>
                  <a:cubicBezTo>
                    <a:pt x="1635" y="1"/>
                    <a:pt x="1607" y="4"/>
                    <a:pt x="1579" y="9"/>
                  </a:cubicBezTo>
                  <a:cubicBezTo>
                    <a:pt x="1142" y="33"/>
                    <a:pt x="753" y="155"/>
                    <a:pt x="389" y="349"/>
                  </a:cubicBezTo>
                  <a:cubicBezTo>
                    <a:pt x="364" y="374"/>
                    <a:pt x="340" y="374"/>
                    <a:pt x="340" y="398"/>
                  </a:cubicBezTo>
                  <a:lnTo>
                    <a:pt x="0" y="1345"/>
                  </a:lnTo>
                  <a:cubicBezTo>
                    <a:pt x="0" y="1345"/>
                    <a:pt x="0" y="1369"/>
                    <a:pt x="0" y="1394"/>
                  </a:cubicBezTo>
                  <a:cubicBezTo>
                    <a:pt x="73" y="1564"/>
                    <a:pt x="437" y="2365"/>
                    <a:pt x="777" y="2365"/>
                  </a:cubicBezTo>
                  <a:cubicBezTo>
                    <a:pt x="850" y="2365"/>
                    <a:pt x="923" y="2341"/>
                    <a:pt x="972" y="2268"/>
                  </a:cubicBezTo>
                  <a:cubicBezTo>
                    <a:pt x="1215" y="1953"/>
                    <a:pt x="1020" y="1394"/>
                    <a:pt x="899" y="1151"/>
                  </a:cubicBezTo>
                  <a:cubicBezTo>
                    <a:pt x="1215" y="1151"/>
                    <a:pt x="1871" y="1102"/>
                    <a:pt x="2089" y="786"/>
                  </a:cubicBezTo>
                  <a:cubicBezTo>
                    <a:pt x="2186" y="665"/>
                    <a:pt x="2211" y="519"/>
                    <a:pt x="2162" y="374"/>
                  </a:cubicBezTo>
                  <a:cubicBezTo>
                    <a:pt x="2076" y="159"/>
                    <a:pt x="1876" y="1"/>
                    <a:pt x="16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5" name="Google Shape;1495;p32"/>
            <p:cNvSpPr/>
            <p:nvPr/>
          </p:nvSpPr>
          <p:spPr>
            <a:xfrm>
              <a:off x="4730077" y="4175144"/>
              <a:ext cx="156491" cy="223645"/>
            </a:xfrm>
            <a:custGeom>
              <a:avLst/>
              <a:gdLst/>
              <a:ahLst/>
              <a:cxnLst/>
              <a:rect l="l" t="t" r="r" b="b"/>
              <a:pathLst>
                <a:path w="1799" h="2571" extrusionOk="0">
                  <a:moveTo>
                    <a:pt x="649" y="0"/>
                  </a:moveTo>
                  <a:cubicBezTo>
                    <a:pt x="597" y="0"/>
                    <a:pt x="542" y="6"/>
                    <a:pt x="486" y="19"/>
                  </a:cubicBezTo>
                  <a:cubicBezTo>
                    <a:pt x="365" y="44"/>
                    <a:pt x="244" y="141"/>
                    <a:pt x="195" y="262"/>
                  </a:cubicBezTo>
                  <a:cubicBezTo>
                    <a:pt x="98" y="602"/>
                    <a:pt x="511" y="1113"/>
                    <a:pt x="827" y="1501"/>
                  </a:cubicBezTo>
                  <a:cubicBezTo>
                    <a:pt x="632" y="1574"/>
                    <a:pt x="462" y="1671"/>
                    <a:pt x="292" y="1793"/>
                  </a:cubicBezTo>
                  <a:cubicBezTo>
                    <a:pt x="122" y="1890"/>
                    <a:pt x="1" y="2109"/>
                    <a:pt x="49" y="2327"/>
                  </a:cubicBezTo>
                  <a:cubicBezTo>
                    <a:pt x="49" y="2400"/>
                    <a:pt x="122" y="2497"/>
                    <a:pt x="195" y="2522"/>
                  </a:cubicBezTo>
                  <a:cubicBezTo>
                    <a:pt x="268" y="2546"/>
                    <a:pt x="341" y="2570"/>
                    <a:pt x="414" y="2570"/>
                  </a:cubicBezTo>
                  <a:cubicBezTo>
                    <a:pt x="754" y="2522"/>
                    <a:pt x="1094" y="2424"/>
                    <a:pt x="1410" y="2254"/>
                  </a:cubicBezTo>
                  <a:cubicBezTo>
                    <a:pt x="1458" y="2230"/>
                    <a:pt x="1458" y="2181"/>
                    <a:pt x="1434" y="2133"/>
                  </a:cubicBezTo>
                  <a:cubicBezTo>
                    <a:pt x="1434" y="2116"/>
                    <a:pt x="1397" y="2099"/>
                    <a:pt x="1367" y="2099"/>
                  </a:cubicBezTo>
                  <a:cubicBezTo>
                    <a:pt x="1355" y="2099"/>
                    <a:pt x="1344" y="2101"/>
                    <a:pt x="1337" y="2109"/>
                  </a:cubicBezTo>
                  <a:cubicBezTo>
                    <a:pt x="1075" y="2229"/>
                    <a:pt x="664" y="2400"/>
                    <a:pt x="406" y="2400"/>
                  </a:cubicBezTo>
                  <a:cubicBezTo>
                    <a:pt x="352" y="2400"/>
                    <a:pt x="305" y="2393"/>
                    <a:pt x="268" y="2376"/>
                  </a:cubicBezTo>
                  <a:cubicBezTo>
                    <a:pt x="244" y="2352"/>
                    <a:pt x="219" y="2327"/>
                    <a:pt x="195" y="2279"/>
                  </a:cubicBezTo>
                  <a:cubicBezTo>
                    <a:pt x="195" y="2206"/>
                    <a:pt x="219" y="2109"/>
                    <a:pt x="268" y="2036"/>
                  </a:cubicBezTo>
                  <a:cubicBezTo>
                    <a:pt x="462" y="1841"/>
                    <a:pt x="705" y="1696"/>
                    <a:pt x="972" y="1647"/>
                  </a:cubicBezTo>
                  <a:cubicBezTo>
                    <a:pt x="997" y="1647"/>
                    <a:pt x="1021" y="1623"/>
                    <a:pt x="1045" y="1598"/>
                  </a:cubicBezTo>
                  <a:cubicBezTo>
                    <a:pt x="1094" y="1550"/>
                    <a:pt x="1069" y="1526"/>
                    <a:pt x="997" y="1428"/>
                  </a:cubicBezTo>
                  <a:cubicBezTo>
                    <a:pt x="389" y="724"/>
                    <a:pt x="316" y="432"/>
                    <a:pt x="365" y="311"/>
                  </a:cubicBezTo>
                  <a:cubicBezTo>
                    <a:pt x="365" y="287"/>
                    <a:pt x="389" y="214"/>
                    <a:pt x="511" y="190"/>
                  </a:cubicBezTo>
                  <a:cubicBezTo>
                    <a:pt x="554" y="179"/>
                    <a:pt x="596" y="174"/>
                    <a:pt x="636" y="174"/>
                  </a:cubicBezTo>
                  <a:cubicBezTo>
                    <a:pt x="1244" y="174"/>
                    <a:pt x="1628" y="1283"/>
                    <a:pt x="1628" y="1283"/>
                  </a:cubicBezTo>
                  <a:cubicBezTo>
                    <a:pt x="1652" y="1307"/>
                    <a:pt x="1701" y="1331"/>
                    <a:pt x="1725" y="1331"/>
                  </a:cubicBezTo>
                  <a:cubicBezTo>
                    <a:pt x="1774" y="1307"/>
                    <a:pt x="1798" y="1258"/>
                    <a:pt x="1798" y="1210"/>
                  </a:cubicBezTo>
                  <a:cubicBezTo>
                    <a:pt x="1776" y="1165"/>
                    <a:pt x="1373" y="0"/>
                    <a:pt x="6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6" name="Google Shape;1496;p32"/>
            <p:cNvSpPr/>
            <p:nvPr/>
          </p:nvSpPr>
          <p:spPr>
            <a:xfrm>
              <a:off x="4828807" y="4113296"/>
              <a:ext cx="167625" cy="150227"/>
            </a:xfrm>
            <a:custGeom>
              <a:avLst/>
              <a:gdLst/>
              <a:ahLst/>
              <a:cxnLst/>
              <a:rect l="l" t="t" r="r" b="b"/>
              <a:pathLst>
                <a:path w="1927" h="1727" extrusionOk="0">
                  <a:moveTo>
                    <a:pt x="119" y="1"/>
                  </a:moveTo>
                  <a:cubicBezTo>
                    <a:pt x="57" y="1"/>
                    <a:pt x="1" y="74"/>
                    <a:pt x="56" y="147"/>
                  </a:cubicBezTo>
                  <a:cubicBezTo>
                    <a:pt x="347" y="463"/>
                    <a:pt x="566" y="828"/>
                    <a:pt x="712" y="1241"/>
                  </a:cubicBezTo>
                  <a:cubicBezTo>
                    <a:pt x="663" y="1386"/>
                    <a:pt x="639" y="1532"/>
                    <a:pt x="663" y="1654"/>
                  </a:cubicBezTo>
                  <a:cubicBezTo>
                    <a:pt x="663" y="1702"/>
                    <a:pt x="712" y="1726"/>
                    <a:pt x="736" y="1726"/>
                  </a:cubicBezTo>
                  <a:cubicBezTo>
                    <a:pt x="785" y="1726"/>
                    <a:pt x="809" y="1702"/>
                    <a:pt x="833" y="1678"/>
                  </a:cubicBezTo>
                  <a:cubicBezTo>
                    <a:pt x="882" y="1532"/>
                    <a:pt x="882" y="1411"/>
                    <a:pt x="858" y="1265"/>
                  </a:cubicBezTo>
                  <a:cubicBezTo>
                    <a:pt x="882" y="1241"/>
                    <a:pt x="906" y="1216"/>
                    <a:pt x="906" y="1192"/>
                  </a:cubicBezTo>
                  <a:cubicBezTo>
                    <a:pt x="1149" y="876"/>
                    <a:pt x="1489" y="706"/>
                    <a:pt x="1854" y="658"/>
                  </a:cubicBezTo>
                  <a:cubicBezTo>
                    <a:pt x="1902" y="633"/>
                    <a:pt x="1926" y="609"/>
                    <a:pt x="1926" y="560"/>
                  </a:cubicBezTo>
                  <a:cubicBezTo>
                    <a:pt x="1902" y="512"/>
                    <a:pt x="1854" y="488"/>
                    <a:pt x="1829" y="488"/>
                  </a:cubicBezTo>
                  <a:cubicBezTo>
                    <a:pt x="1441" y="536"/>
                    <a:pt x="1076" y="730"/>
                    <a:pt x="809" y="1046"/>
                  </a:cubicBezTo>
                  <a:cubicBezTo>
                    <a:pt x="663" y="658"/>
                    <a:pt x="445" y="318"/>
                    <a:pt x="177" y="26"/>
                  </a:cubicBezTo>
                  <a:cubicBezTo>
                    <a:pt x="160" y="8"/>
                    <a:pt x="139" y="1"/>
                    <a:pt x="1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7" name="Google Shape;1497;p32"/>
            <p:cNvSpPr/>
            <p:nvPr/>
          </p:nvSpPr>
          <p:spPr>
            <a:xfrm>
              <a:off x="4318023" y="4482647"/>
              <a:ext cx="515662" cy="562722"/>
            </a:xfrm>
            <a:custGeom>
              <a:avLst/>
              <a:gdLst/>
              <a:ahLst/>
              <a:cxnLst/>
              <a:rect l="l" t="t" r="r" b="b"/>
              <a:pathLst>
                <a:path w="5928" h="6469" extrusionOk="0">
                  <a:moveTo>
                    <a:pt x="5857" y="0"/>
                  </a:moveTo>
                  <a:cubicBezTo>
                    <a:pt x="5849" y="0"/>
                    <a:pt x="5840" y="2"/>
                    <a:pt x="5831" y="7"/>
                  </a:cubicBezTo>
                  <a:cubicBezTo>
                    <a:pt x="5782" y="7"/>
                    <a:pt x="5758" y="31"/>
                    <a:pt x="5758" y="80"/>
                  </a:cubicBezTo>
                  <a:cubicBezTo>
                    <a:pt x="5758" y="250"/>
                    <a:pt x="5734" y="396"/>
                    <a:pt x="5734" y="566"/>
                  </a:cubicBezTo>
                  <a:cubicBezTo>
                    <a:pt x="5709" y="590"/>
                    <a:pt x="5734" y="638"/>
                    <a:pt x="5782" y="638"/>
                  </a:cubicBezTo>
                  <a:lnTo>
                    <a:pt x="5782" y="614"/>
                  </a:lnTo>
                  <a:cubicBezTo>
                    <a:pt x="5791" y="619"/>
                    <a:pt x="5801" y="621"/>
                    <a:pt x="5810" y="621"/>
                  </a:cubicBezTo>
                  <a:cubicBezTo>
                    <a:pt x="5848" y="621"/>
                    <a:pt x="5879" y="585"/>
                    <a:pt x="5879" y="566"/>
                  </a:cubicBezTo>
                  <a:cubicBezTo>
                    <a:pt x="5904" y="396"/>
                    <a:pt x="5928" y="225"/>
                    <a:pt x="5928" y="80"/>
                  </a:cubicBezTo>
                  <a:cubicBezTo>
                    <a:pt x="5928" y="40"/>
                    <a:pt x="5896" y="0"/>
                    <a:pt x="5857" y="0"/>
                  </a:cubicBezTo>
                  <a:close/>
                  <a:moveTo>
                    <a:pt x="5682" y="972"/>
                  </a:moveTo>
                  <a:cubicBezTo>
                    <a:pt x="5644" y="972"/>
                    <a:pt x="5612" y="1007"/>
                    <a:pt x="5612" y="1027"/>
                  </a:cubicBezTo>
                  <a:cubicBezTo>
                    <a:pt x="5564" y="1197"/>
                    <a:pt x="5515" y="1343"/>
                    <a:pt x="5442" y="1489"/>
                  </a:cubicBezTo>
                  <a:cubicBezTo>
                    <a:pt x="5418" y="1513"/>
                    <a:pt x="5442" y="1562"/>
                    <a:pt x="5491" y="1586"/>
                  </a:cubicBezTo>
                  <a:lnTo>
                    <a:pt x="5515" y="1586"/>
                  </a:lnTo>
                  <a:lnTo>
                    <a:pt x="5515" y="1562"/>
                  </a:lnTo>
                  <a:cubicBezTo>
                    <a:pt x="5523" y="1570"/>
                    <a:pt x="5531" y="1572"/>
                    <a:pt x="5539" y="1572"/>
                  </a:cubicBezTo>
                  <a:cubicBezTo>
                    <a:pt x="5555" y="1572"/>
                    <a:pt x="5572" y="1562"/>
                    <a:pt x="5588" y="1562"/>
                  </a:cubicBezTo>
                  <a:cubicBezTo>
                    <a:pt x="5661" y="1392"/>
                    <a:pt x="5734" y="1246"/>
                    <a:pt x="5782" y="1076"/>
                  </a:cubicBezTo>
                  <a:cubicBezTo>
                    <a:pt x="5782" y="1027"/>
                    <a:pt x="5758" y="1003"/>
                    <a:pt x="5709" y="979"/>
                  </a:cubicBezTo>
                  <a:cubicBezTo>
                    <a:pt x="5700" y="974"/>
                    <a:pt x="5691" y="972"/>
                    <a:pt x="5682" y="972"/>
                  </a:cubicBezTo>
                  <a:close/>
                  <a:moveTo>
                    <a:pt x="4303" y="1753"/>
                  </a:moveTo>
                  <a:cubicBezTo>
                    <a:pt x="4217" y="1753"/>
                    <a:pt x="4164" y="1879"/>
                    <a:pt x="4276" y="1902"/>
                  </a:cubicBezTo>
                  <a:cubicBezTo>
                    <a:pt x="4398" y="1975"/>
                    <a:pt x="4543" y="2047"/>
                    <a:pt x="4640" y="2169"/>
                  </a:cubicBezTo>
                  <a:cubicBezTo>
                    <a:pt x="4640" y="2193"/>
                    <a:pt x="4665" y="2193"/>
                    <a:pt x="4689" y="2193"/>
                  </a:cubicBezTo>
                  <a:cubicBezTo>
                    <a:pt x="4713" y="2193"/>
                    <a:pt x="4738" y="2193"/>
                    <a:pt x="4762" y="2169"/>
                  </a:cubicBezTo>
                  <a:cubicBezTo>
                    <a:pt x="4786" y="2145"/>
                    <a:pt x="4786" y="2096"/>
                    <a:pt x="4762" y="2072"/>
                  </a:cubicBezTo>
                  <a:cubicBezTo>
                    <a:pt x="4640" y="1926"/>
                    <a:pt x="4495" y="1829"/>
                    <a:pt x="4325" y="1756"/>
                  </a:cubicBezTo>
                  <a:cubicBezTo>
                    <a:pt x="4317" y="1754"/>
                    <a:pt x="4310" y="1753"/>
                    <a:pt x="4303" y="1753"/>
                  </a:cubicBezTo>
                  <a:close/>
                  <a:moveTo>
                    <a:pt x="3790" y="1732"/>
                  </a:moveTo>
                  <a:cubicBezTo>
                    <a:pt x="3596" y="1780"/>
                    <a:pt x="3474" y="1926"/>
                    <a:pt x="3474" y="2120"/>
                  </a:cubicBezTo>
                  <a:cubicBezTo>
                    <a:pt x="3450" y="2145"/>
                    <a:pt x="3450" y="2169"/>
                    <a:pt x="3474" y="2193"/>
                  </a:cubicBezTo>
                  <a:cubicBezTo>
                    <a:pt x="3474" y="2242"/>
                    <a:pt x="3499" y="2266"/>
                    <a:pt x="3547" y="2266"/>
                  </a:cubicBezTo>
                  <a:lnTo>
                    <a:pt x="3572" y="2266"/>
                  </a:lnTo>
                  <a:cubicBezTo>
                    <a:pt x="3620" y="2242"/>
                    <a:pt x="3644" y="2193"/>
                    <a:pt x="3620" y="2169"/>
                  </a:cubicBezTo>
                  <a:lnTo>
                    <a:pt x="3620" y="2120"/>
                  </a:lnTo>
                  <a:cubicBezTo>
                    <a:pt x="3644" y="1999"/>
                    <a:pt x="3717" y="1926"/>
                    <a:pt x="3839" y="1902"/>
                  </a:cubicBezTo>
                  <a:cubicBezTo>
                    <a:pt x="3887" y="1877"/>
                    <a:pt x="3912" y="1829"/>
                    <a:pt x="3887" y="1780"/>
                  </a:cubicBezTo>
                  <a:cubicBezTo>
                    <a:pt x="3887" y="1756"/>
                    <a:pt x="3839" y="1732"/>
                    <a:pt x="3790" y="1732"/>
                  </a:cubicBezTo>
                  <a:close/>
                  <a:moveTo>
                    <a:pt x="5248" y="1835"/>
                  </a:moveTo>
                  <a:cubicBezTo>
                    <a:pt x="5230" y="1835"/>
                    <a:pt x="5211" y="1841"/>
                    <a:pt x="5199" y="1853"/>
                  </a:cubicBezTo>
                  <a:cubicBezTo>
                    <a:pt x="5078" y="1975"/>
                    <a:pt x="4981" y="2072"/>
                    <a:pt x="4835" y="2169"/>
                  </a:cubicBezTo>
                  <a:cubicBezTo>
                    <a:pt x="4786" y="2169"/>
                    <a:pt x="4786" y="2217"/>
                    <a:pt x="4811" y="2266"/>
                  </a:cubicBezTo>
                  <a:cubicBezTo>
                    <a:pt x="4811" y="2290"/>
                    <a:pt x="4859" y="2315"/>
                    <a:pt x="4883" y="2315"/>
                  </a:cubicBezTo>
                  <a:lnTo>
                    <a:pt x="4883" y="2290"/>
                  </a:lnTo>
                  <a:cubicBezTo>
                    <a:pt x="4883" y="2290"/>
                    <a:pt x="4908" y="2290"/>
                    <a:pt x="4908" y="2315"/>
                  </a:cubicBezTo>
                  <a:cubicBezTo>
                    <a:pt x="5053" y="2217"/>
                    <a:pt x="5199" y="2096"/>
                    <a:pt x="5296" y="1975"/>
                  </a:cubicBezTo>
                  <a:cubicBezTo>
                    <a:pt x="5345" y="1926"/>
                    <a:pt x="5345" y="1877"/>
                    <a:pt x="5296" y="1853"/>
                  </a:cubicBezTo>
                  <a:cubicBezTo>
                    <a:pt x="5284" y="1841"/>
                    <a:pt x="5266" y="1835"/>
                    <a:pt x="5248" y="1835"/>
                  </a:cubicBezTo>
                  <a:close/>
                  <a:moveTo>
                    <a:pt x="4416" y="2312"/>
                  </a:moveTo>
                  <a:cubicBezTo>
                    <a:pt x="4410" y="2312"/>
                    <a:pt x="4404" y="2313"/>
                    <a:pt x="4398" y="2315"/>
                  </a:cubicBezTo>
                  <a:cubicBezTo>
                    <a:pt x="4276" y="2339"/>
                    <a:pt x="4179" y="2363"/>
                    <a:pt x="4057" y="2363"/>
                  </a:cubicBezTo>
                  <a:lnTo>
                    <a:pt x="3936" y="2363"/>
                  </a:lnTo>
                  <a:cubicBezTo>
                    <a:pt x="3930" y="2362"/>
                    <a:pt x="3925" y="2361"/>
                    <a:pt x="3920" y="2361"/>
                  </a:cubicBezTo>
                  <a:cubicBezTo>
                    <a:pt x="3836" y="2361"/>
                    <a:pt x="3820" y="2533"/>
                    <a:pt x="3912" y="2533"/>
                  </a:cubicBezTo>
                  <a:lnTo>
                    <a:pt x="4057" y="2533"/>
                  </a:lnTo>
                  <a:lnTo>
                    <a:pt x="4057" y="2509"/>
                  </a:lnTo>
                  <a:cubicBezTo>
                    <a:pt x="4179" y="2509"/>
                    <a:pt x="4300" y="2509"/>
                    <a:pt x="4422" y="2485"/>
                  </a:cubicBezTo>
                  <a:cubicBezTo>
                    <a:pt x="4535" y="2462"/>
                    <a:pt x="4500" y="2312"/>
                    <a:pt x="4416" y="2312"/>
                  </a:cubicBezTo>
                  <a:close/>
                  <a:moveTo>
                    <a:pt x="4946" y="2451"/>
                  </a:moveTo>
                  <a:cubicBezTo>
                    <a:pt x="4934" y="2451"/>
                    <a:pt x="4921" y="2454"/>
                    <a:pt x="4908" y="2460"/>
                  </a:cubicBezTo>
                  <a:cubicBezTo>
                    <a:pt x="4859" y="2485"/>
                    <a:pt x="4859" y="2533"/>
                    <a:pt x="4859" y="2582"/>
                  </a:cubicBezTo>
                  <a:cubicBezTo>
                    <a:pt x="4932" y="2728"/>
                    <a:pt x="4956" y="2873"/>
                    <a:pt x="4981" y="3019"/>
                  </a:cubicBezTo>
                  <a:cubicBezTo>
                    <a:pt x="4981" y="3068"/>
                    <a:pt x="5029" y="3092"/>
                    <a:pt x="5078" y="3092"/>
                  </a:cubicBezTo>
                  <a:cubicBezTo>
                    <a:pt x="5126" y="3092"/>
                    <a:pt x="5151" y="3043"/>
                    <a:pt x="5151" y="3019"/>
                  </a:cubicBezTo>
                  <a:cubicBezTo>
                    <a:pt x="5126" y="2825"/>
                    <a:pt x="5078" y="2679"/>
                    <a:pt x="5029" y="2509"/>
                  </a:cubicBezTo>
                  <a:cubicBezTo>
                    <a:pt x="5011" y="2473"/>
                    <a:pt x="4981" y="2451"/>
                    <a:pt x="4946" y="2451"/>
                  </a:cubicBezTo>
                  <a:close/>
                  <a:moveTo>
                    <a:pt x="5078" y="3432"/>
                  </a:moveTo>
                  <a:cubicBezTo>
                    <a:pt x="5029" y="3432"/>
                    <a:pt x="5005" y="3456"/>
                    <a:pt x="4981" y="3505"/>
                  </a:cubicBezTo>
                  <a:cubicBezTo>
                    <a:pt x="4956" y="3651"/>
                    <a:pt x="4932" y="3821"/>
                    <a:pt x="4883" y="3966"/>
                  </a:cubicBezTo>
                  <a:cubicBezTo>
                    <a:pt x="4859" y="3991"/>
                    <a:pt x="4883" y="4039"/>
                    <a:pt x="4908" y="4064"/>
                  </a:cubicBezTo>
                  <a:lnTo>
                    <a:pt x="4956" y="4064"/>
                  </a:lnTo>
                  <a:cubicBezTo>
                    <a:pt x="4981" y="4064"/>
                    <a:pt x="5005" y="4039"/>
                    <a:pt x="5029" y="4015"/>
                  </a:cubicBezTo>
                  <a:cubicBezTo>
                    <a:pt x="5078" y="3869"/>
                    <a:pt x="5126" y="3699"/>
                    <a:pt x="5151" y="3529"/>
                  </a:cubicBezTo>
                  <a:cubicBezTo>
                    <a:pt x="5151" y="3481"/>
                    <a:pt x="5126" y="3432"/>
                    <a:pt x="5078" y="3432"/>
                  </a:cubicBezTo>
                  <a:close/>
                  <a:moveTo>
                    <a:pt x="4703" y="4339"/>
                  </a:moveTo>
                  <a:cubicBezTo>
                    <a:pt x="4677" y="4339"/>
                    <a:pt x="4655" y="4351"/>
                    <a:pt x="4640" y="4379"/>
                  </a:cubicBezTo>
                  <a:cubicBezTo>
                    <a:pt x="4543" y="4501"/>
                    <a:pt x="4422" y="4622"/>
                    <a:pt x="4325" y="4720"/>
                  </a:cubicBezTo>
                  <a:cubicBezTo>
                    <a:pt x="4276" y="4744"/>
                    <a:pt x="4276" y="4792"/>
                    <a:pt x="4325" y="4841"/>
                  </a:cubicBezTo>
                  <a:cubicBezTo>
                    <a:pt x="4325" y="4841"/>
                    <a:pt x="4349" y="4865"/>
                    <a:pt x="4373" y="4865"/>
                  </a:cubicBezTo>
                  <a:lnTo>
                    <a:pt x="4373" y="4841"/>
                  </a:lnTo>
                  <a:lnTo>
                    <a:pt x="4422" y="4841"/>
                  </a:lnTo>
                  <a:cubicBezTo>
                    <a:pt x="4543" y="4720"/>
                    <a:pt x="4665" y="4598"/>
                    <a:pt x="4762" y="4477"/>
                  </a:cubicBezTo>
                  <a:cubicBezTo>
                    <a:pt x="4786" y="4428"/>
                    <a:pt x="4786" y="4379"/>
                    <a:pt x="4762" y="4355"/>
                  </a:cubicBezTo>
                  <a:cubicBezTo>
                    <a:pt x="4742" y="4345"/>
                    <a:pt x="4722" y="4339"/>
                    <a:pt x="4703" y="4339"/>
                  </a:cubicBezTo>
                  <a:close/>
                  <a:moveTo>
                    <a:pt x="3975" y="4971"/>
                  </a:moveTo>
                  <a:cubicBezTo>
                    <a:pt x="3960" y="4971"/>
                    <a:pt x="3946" y="4977"/>
                    <a:pt x="3936" y="4987"/>
                  </a:cubicBezTo>
                  <a:cubicBezTo>
                    <a:pt x="3790" y="5060"/>
                    <a:pt x="3644" y="5108"/>
                    <a:pt x="3474" y="5133"/>
                  </a:cubicBezTo>
                  <a:cubicBezTo>
                    <a:pt x="3450" y="5157"/>
                    <a:pt x="3402" y="5205"/>
                    <a:pt x="3426" y="5254"/>
                  </a:cubicBezTo>
                  <a:cubicBezTo>
                    <a:pt x="3426" y="5278"/>
                    <a:pt x="3474" y="5303"/>
                    <a:pt x="3499" y="5303"/>
                  </a:cubicBezTo>
                  <a:lnTo>
                    <a:pt x="3523" y="5303"/>
                  </a:lnTo>
                  <a:cubicBezTo>
                    <a:pt x="3693" y="5254"/>
                    <a:pt x="3839" y="5205"/>
                    <a:pt x="4009" y="5133"/>
                  </a:cubicBezTo>
                  <a:cubicBezTo>
                    <a:pt x="4033" y="5108"/>
                    <a:pt x="4057" y="5060"/>
                    <a:pt x="4033" y="5011"/>
                  </a:cubicBezTo>
                  <a:cubicBezTo>
                    <a:pt x="4019" y="4983"/>
                    <a:pt x="3996" y="4971"/>
                    <a:pt x="3975" y="4971"/>
                  </a:cubicBezTo>
                  <a:close/>
                  <a:moveTo>
                    <a:pt x="1531" y="5205"/>
                  </a:moveTo>
                  <a:cubicBezTo>
                    <a:pt x="1434" y="5205"/>
                    <a:pt x="1434" y="5375"/>
                    <a:pt x="1531" y="5375"/>
                  </a:cubicBezTo>
                  <a:lnTo>
                    <a:pt x="2041" y="5375"/>
                  </a:lnTo>
                  <a:cubicBezTo>
                    <a:pt x="2065" y="5375"/>
                    <a:pt x="2114" y="5327"/>
                    <a:pt x="2114" y="5303"/>
                  </a:cubicBezTo>
                  <a:cubicBezTo>
                    <a:pt x="2114" y="5254"/>
                    <a:pt x="2090" y="5205"/>
                    <a:pt x="2041" y="5205"/>
                  </a:cubicBezTo>
                  <a:close/>
                  <a:moveTo>
                    <a:pt x="2527" y="5205"/>
                  </a:moveTo>
                  <a:cubicBezTo>
                    <a:pt x="2478" y="5205"/>
                    <a:pt x="2454" y="5254"/>
                    <a:pt x="2454" y="5278"/>
                  </a:cubicBezTo>
                  <a:cubicBezTo>
                    <a:pt x="2430" y="5327"/>
                    <a:pt x="2478" y="5375"/>
                    <a:pt x="2527" y="5375"/>
                  </a:cubicBezTo>
                  <a:lnTo>
                    <a:pt x="3013" y="5375"/>
                  </a:lnTo>
                  <a:cubicBezTo>
                    <a:pt x="3061" y="5375"/>
                    <a:pt x="3110" y="5327"/>
                    <a:pt x="3110" y="5278"/>
                  </a:cubicBezTo>
                  <a:cubicBezTo>
                    <a:pt x="3086" y="5230"/>
                    <a:pt x="3061" y="5205"/>
                    <a:pt x="3013" y="5205"/>
                  </a:cubicBezTo>
                  <a:close/>
                  <a:moveTo>
                    <a:pt x="1044" y="5270"/>
                  </a:moveTo>
                  <a:cubicBezTo>
                    <a:pt x="1037" y="5270"/>
                    <a:pt x="1029" y="5273"/>
                    <a:pt x="1021" y="5278"/>
                  </a:cubicBezTo>
                  <a:cubicBezTo>
                    <a:pt x="851" y="5327"/>
                    <a:pt x="681" y="5400"/>
                    <a:pt x="559" y="5497"/>
                  </a:cubicBezTo>
                  <a:cubicBezTo>
                    <a:pt x="511" y="5545"/>
                    <a:pt x="511" y="5594"/>
                    <a:pt x="559" y="5618"/>
                  </a:cubicBezTo>
                  <a:cubicBezTo>
                    <a:pt x="559" y="5643"/>
                    <a:pt x="584" y="5643"/>
                    <a:pt x="608" y="5667"/>
                  </a:cubicBezTo>
                  <a:cubicBezTo>
                    <a:pt x="632" y="5643"/>
                    <a:pt x="632" y="5643"/>
                    <a:pt x="657" y="5643"/>
                  </a:cubicBezTo>
                  <a:cubicBezTo>
                    <a:pt x="778" y="5545"/>
                    <a:pt x="899" y="5473"/>
                    <a:pt x="1069" y="5424"/>
                  </a:cubicBezTo>
                  <a:cubicBezTo>
                    <a:pt x="1134" y="5424"/>
                    <a:pt x="1103" y="5270"/>
                    <a:pt x="1044" y="5270"/>
                  </a:cubicBezTo>
                  <a:close/>
                  <a:moveTo>
                    <a:pt x="295" y="5864"/>
                  </a:moveTo>
                  <a:cubicBezTo>
                    <a:pt x="265" y="5864"/>
                    <a:pt x="235" y="5877"/>
                    <a:pt x="219" y="5910"/>
                  </a:cubicBezTo>
                  <a:cubicBezTo>
                    <a:pt x="122" y="6056"/>
                    <a:pt x="74" y="6201"/>
                    <a:pt x="25" y="6371"/>
                  </a:cubicBezTo>
                  <a:cubicBezTo>
                    <a:pt x="1" y="6420"/>
                    <a:pt x="25" y="6469"/>
                    <a:pt x="74" y="6469"/>
                  </a:cubicBezTo>
                  <a:lnTo>
                    <a:pt x="98" y="6469"/>
                  </a:lnTo>
                  <a:cubicBezTo>
                    <a:pt x="122" y="6469"/>
                    <a:pt x="146" y="6444"/>
                    <a:pt x="171" y="6420"/>
                  </a:cubicBezTo>
                  <a:cubicBezTo>
                    <a:pt x="219" y="6274"/>
                    <a:pt x="292" y="6129"/>
                    <a:pt x="365" y="5983"/>
                  </a:cubicBezTo>
                  <a:cubicBezTo>
                    <a:pt x="414" y="5918"/>
                    <a:pt x="354" y="5864"/>
                    <a:pt x="295" y="586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21_1_1_1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99" name="Google Shape;1499;p33"/>
          <p:cNvGrpSpPr/>
          <p:nvPr/>
        </p:nvGrpSpPr>
        <p:grpSpPr>
          <a:xfrm flipH="1">
            <a:off x="7532356" y="3641559"/>
            <a:ext cx="884679" cy="1501939"/>
            <a:chOff x="-1056319" y="1385262"/>
            <a:chExt cx="212940" cy="361495"/>
          </a:xfrm>
        </p:grpSpPr>
        <p:sp>
          <p:nvSpPr>
            <p:cNvPr id="1500" name="Google Shape;1500;p33"/>
            <p:cNvSpPr/>
            <p:nvPr/>
          </p:nvSpPr>
          <p:spPr>
            <a:xfrm>
              <a:off x="-933315" y="1467563"/>
              <a:ext cx="27460" cy="279194"/>
            </a:xfrm>
            <a:custGeom>
              <a:avLst/>
              <a:gdLst/>
              <a:ahLst/>
              <a:cxnLst/>
              <a:rect l="l" t="t" r="r" b="b"/>
              <a:pathLst>
                <a:path w="705" h="7168" extrusionOk="0">
                  <a:moveTo>
                    <a:pt x="680" y="1"/>
                  </a:moveTo>
                  <a:cubicBezTo>
                    <a:pt x="656" y="1"/>
                    <a:pt x="632" y="25"/>
                    <a:pt x="632" y="50"/>
                  </a:cubicBezTo>
                  <a:cubicBezTo>
                    <a:pt x="608" y="292"/>
                    <a:pt x="0" y="6123"/>
                    <a:pt x="170" y="7119"/>
                  </a:cubicBezTo>
                  <a:cubicBezTo>
                    <a:pt x="170" y="7143"/>
                    <a:pt x="170" y="7167"/>
                    <a:pt x="195" y="7167"/>
                  </a:cubicBezTo>
                  <a:lnTo>
                    <a:pt x="219" y="7167"/>
                  </a:lnTo>
                  <a:cubicBezTo>
                    <a:pt x="243" y="7143"/>
                    <a:pt x="243" y="7119"/>
                    <a:pt x="243" y="7094"/>
                  </a:cubicBezTo>
                  <a:cubicBezTo>
                    <a:pt x="97" y="6123"/>
                    <a:pt x="705" y="122"/>
                    <a:pt x="705" y="74"/>
                  </a:cubicBezTo>
                  <a:cubicBezTo>
                    <a:pt x="705" y="25"/>
                    <a:pt x="705" y="25"/>
                    <a:pt x="68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1" name="Google Shape;1501;p33"/>
            <p:cNvSpPr/>
            <p:nvPr/>
          </p:nvSpPr>
          <p:spPr>
            <a:xfrm>
              <a:off x="-968331" y="1385262"/>
              <a:ext cx="124952" cy="123978"/>
            </a:xfrm>
            <a:custGeom>
              <a:avLst/>
              <a:gdLst/>
              <a:ahLst/>
              <a:cxnLst/>
              <a:rect l="l" t="t" r="r" b="b"/>
              <a:pathLst>
                <a:path w="3208" h="3183" extrusionOk="0">
                  <a:moveTo>
                    <a:pt x="1555" y="98"/>
                  </a:moveTo>
                  <a:cubicBezTo>
                    <a:pt x="1871" y="171"/>
                    <a:pt x="1871" y="705"/>
                    <a:pt x="1871" y="705"/>
                  </a:cubicBezTo>
                  <a:cubicBezTo>
                    <a:pt x="1871" y="729"/>
                    <a:pt x="1895" y="754"/>
                    <a:pt x="1920" y="754"/>
                  </a:cubicBezTo>
                  <a:cubicBezTo>
                    <a:pt x="1944" y="754"/>
                    <a:pt x="1968" y="754"/>
                    <a:pt x="1968" y="729"/>
                  </a:cubicBezTo>
                  <a:cubicBezTo>
                    <a:pt x="2065" y="535"/>
                    <a:pt x="2260" y="243"/>
                    <a:pt x="2381" y="243"/>
                  </a:cubicBezTo>
                  <a:cubicBezTo>
                    <a:pt x="2405" y="243"/>
                    <a:pt x="2430" y="243"/>
                    <a:pt x="2430" y="268"/>
                  </a:cubicBezTo>
                  <a:cubicBezTo>
                    <a:pt x="2600" y="389"/>
                    <a:pt x="2478" y="802"/>
                    <a:pt x="2405" y="948"/>
                  </a:cubicBezTo>
                  <a:cubicBezTo>
                    <a:pt x="2386" y="988"/>
                    <a:pt x="2414" y="1027"/>
                    <a:pt x="2452" y="1027"/>
                  </a:cubicBezTo>
                  <a:cubicBezTo>
                    <a:pt x="2460" y="1027"/>
                    <a:pt x="2469" y="1025"/>
                    <a:pt x="2478" y="1021"/>
                  </a:cubicBezTo>
                  <a:cubicBezTo>
                    <a:pt x="2600" y="972"/>
                    <a:pt x="2745" y="924"/>
                    <a:pt x="2891" y="924"/>
                  </a:cubicBezTo>
                  <a:cubicBezTo>
                    <a:pt x="2940" y="924"/>
                    <a:pt x="3013" y="924"/>
                    <a:pt x="3061" y="972"/>
                  </a:cubicBezTo>
                  <a:cubicBezTo>
                    <a:pt x="3061" y="972"/>
                    <a:pt x="3061" y="996"/>
                    <a:pt x="3061" y="996"/>
                  </a:cubicBezTo>
                  <a:cubicBezTo>
                    <a:pt x="3037" y="1142"/>
                    <a:pt x="2745" y="1409"/>
                    <a:pt x="2551" y="1580"/>
                  </a:cubicBezTo>
                  <a:cubicBezTo>
                    <a:pt x="2527" y="1580"/>
                    <a:pt x="2527" y="1604"/>
                    <a:pt x="2527" y="1628"/>
                  </a:cubicBezTo>
                  <a:cubicBezTo>
                    <a:pt x="2551" y="1628"/>
                    <a:pt x="2551" y="1652"/>
                    <a:pt x="2575" y="1652"/>
                  </a:cubicBezTo>
                  <a:cubicBezTo>
                    <a:pt x="2721" y="1652"/>
                    <a:pt x="3134" y="1725"/>
                    <a:pt x="3134" y="1920"/>
                  </a:cubicBezTo>
                  <a:cubicBezTo>
                    <a:pt x="3134" y="2114"/>
                    <a:pt x="2624" y="2163"/>
                    <a:pt x="2430" y="2163"/>
                  </a:cubicBezTo>
                  <a:cubicBezTo>
                    <a:pt x="2430" y="2163"/>
                    <a:pt x="2405" y="2163"/>
                    <a:pt x="2405" y="2187"/>
                  </a:cubicBezTo>
                  <a:cubicBezTo>
                    <a:pt x="2381" y="2211"/>
                    <a:pt x="2381" y="2211"/>
                    <a:pt x="2405" y="2235"/>
                  </a:cubicBezTo>
                  <a:cubicBezTo>
                    <a:pt x="2405" y="2235"/>
                    <a:pt x="2697" y="2551"/>
                    <a:pt x="2527" y="2794"/>
                  </a:cubicBezTo>
                  <a:cubicBezTo>
                    <a:pt x="2503" y="2818"/>
                    <a:pt x="2454" y="2843"/>
                    <a:pt x="2430" y="2843"/>
                  </a:cubicBezTo>
                  <a:cubicBezTo>
                    <a:pt x="2260" y="2843"/>
                    <a:pt x="1992" y="2503"/>
                    <a:pt x="1895" y="2381"/>
                  </a:cubicBezTo>
                  <a:cubicBezTo>
                    <a:pt x="1883" y="2369"/>
                    <a:pt x="1871" y="2363"/>
                    <a:pt x="1862" y="2363"/>
                  </a:cubicBezTo>
                  <a:cubicBezTo>
                    <a:pt x="1853" y="2363"/>
                    <a:pt x="1847" y="2369"/>
                    <a:pt x="1847" y="2381"/>
                  </a:cubicBezTo>
                  <a:cubicBezTo>
                    <a:pt x="1822" y="2381"/>
                    <a:pt x="1798" y="2405"/>
                    <a:pt x="1798" y="2430"/>
                  </a:cubicBezTo>
                  <a:cubicBezTo>
                    <a:pt x="1798" y="2430"/>
                    <a:pt x="1871" y="2964"/>
                    <a:pt x="1579" y="3086"/>
                  </a:cubicBezTo>
                  <a:lnTo>
                    <a:pt x="1507" y="3086"/>
                  </a:lnTo>
                  <a:cubicBezTo>
                    <a:pt x="1312" y="3086"/>
                    <a:pt x="1215" y="2624"/>
                    <a:pt x="1215" y="2454"/>
                  </a:cubicBezTo>
                  <a:cubicBezTo>
                    <a:pt x="1215" y="2430"/>
                    <a:pt x="1191" y="2430"/>
                    <a:pt x="1166" y="2430"/>
                  </a:cubicBezTo>
                  <a:cubicBezTo>
                    <a:pt x="1166" y="2430"/>
                    <a:pt x="1166" y="2454"/>
                    <a:pt x="1166" y="2454"/>
                  </a:cubicBezTo>
                  <a:cubicBezTo>
                    <a:pt x="1045" y="2551"/>
                    <a:pt x="899" y="2624"/>
                    <a:pt x="754" y="2624"/>
                  </a:cubicBezTo>
                  <a:cubicBezTo>
                    <a:pt x="656" y="2624"/>
                    <a:pt x="583" y="2600"/>
                    <a:pt x="511" y="2575"/>
                  </a:cubicBezTo>
                  <a:cubicBezTo>
                    <a:pt x="462" y="2551"/>
                    <a:pt x="413" y="2503"/>
                    <a:pt x="413" y="2454"/>
                  </a:cubicBezTo>
                  <a:cubicBezTo>
                    <a:pt x="389" y="2235"/>
                    <a:pt x="729" y="1871"/>
                    <a:pt x="875" y="1725"/>
                  </a:cubicBezTo>
                  <a:cubicBezTo>
                    <a:pt x="875" y="1701"/>
                    <a:pt x="875" y="1701"/>
                    <a:pt x="875" y="1677"/>
                  </a:cubicBezTo>
                  <a:cubicBezTo>
                    <a:pt x="851" y="1652"/>
                    <a:pt x="826" y="1652"/>
                    <a:pt x="826" y="1652"/>
                  </a:cubicBezTo>
                  <a:lnTo>
                    <a:pt x="705" y="1652"/>
                  </a:lnTo>
                  <a:cubicBezTo>
                    <a:pt x="535" y="1652"/>
                    <a:pt x="195" y="1628"/>
                    <a:pt x="146" y="1409"/>
                  </a:cubicBezTo>
                  <a:cubicBezTo>
                    <a:pt x="122" y="1385"/>
                    <a:pt x="122" y="1361"/>
                    <a:pt x="146" y="1337"/>
                  </a:cubicBezTo>
                  <a:cubicBezTo>
                    <a:pt x="219" y="1215"/>
                    <a:pt x="559" y="1191"/>
                    <a:pt x="826" y="1191"/>
                  </a:cubicBezTo>
                  <a:lnTo>
                    <a:pt x="851" y="1191"/>
                  </a:lnTo>
                  <a:cubicBezTo>
                    <a:pt x="899" y="1167"/>
                    <a:pt x="924" y="1118"/>
                    <a:pt x="875" y="1094"/>
                  </a:cubicBezTo>
                  <a:cubicBezTo>
                    <a:pt x="778" y="1021"/>
                    <a:pt x="511" y="778"/>
                    <a:pt x="511" y="608"/>
                  </a:cubicBezTo>
                  <a:cubicBezTo>
                    <a:pt x="511" y="559"/>
                    <a:pt x="511" y="535"/>
                    <a:pt x="535" y="511"/>
                  </a:cubicBezTo>
                  <a:cubicBezTo>
                    <a:pt x="583" y="486"/>
                    <a:pt x="608" y="462"/>
                    <a:pt x="656" y="462"/>
                  </a:cubicBezTo>
                  <a:cubicBezTo>
                    <a:pt x="899" y="511"/>
                    <a:pt x="1118" y="632"/>
                    <a:pt x="1312" y="778"/>
                  </a:cubicBezTo>
                  <a:lnTo>
                    <a:pt x="1361" y="778"/>
                  </a:lnTo>
                  <a:cubicBezTo>
                    <a:pt x="1385" y="754"/>
                    <a:pt x="1385" y="754"/>
                    <a:pt x="1385" y="729"/>
                  </a:cubicBezTo>
                  <a:cubicBezTo>
                    <a:pt x="1361" y="608"/>
                    <a:pt x="1337" y="268"/>
                    <a:pt x="1434" y="146"/>
                  </a:cubicBezTo>
                  <a:cubicBezTo>
                    <a:pt x="1458" y="98"/>
                    <a:pt x="1507" y="98"/>
                    <a:pt x="1555" y="98"/>
                  </a:cubicBezTo>
                  <a:close/>
                  <a:moveTo>
                    <a:pt x="1531" y="1"/>
                  </a:moveTo>
                  <a:cubicBezTo>
                    <a:pt x="1458" y="1"/>
                    <a:pt x="1385" y="25"/>
                    <a:pt x="1337" y="73"/>
                  </a:cubicBezTo>
                  <a:cubicBezTo>
                    <a:pt x="1239" y="243"/>
                    <a:pt x="1215" y="438"/>
                    <a:pt x="1239" y="632"/>
                  </a:cubicBezTo>
                  <a:cubicBezTo>
                    <a:pt x="1069" y="486"/>
                    <a:pt x="875" y="389"/>
                    <a:pt x="632" y="365"/>
                  </a:cubicBezTo>
                  <a:cubicBezTo>
                    <a:pt x="583" y="365"/>
                    <a:pt x="511" y="389"/>
                    <a:pt x="462" y="413"/>
                  </a:cubicBezTo>
                  <a:cubicBezTo>
                    <a:pt x="413" y="462"/>
                    <a:pt x="389" y="535"/>
                    <a:pt x="389" y="584"/>
                  </a:cubicBezTo>
                  <a:cubicBezTo>
                    <a:pt x="438" y="778"/>
                    <a:pt x="559" y="948"/>
                    <a:pt x="705" y="1069"/>
                  </a:cubicBezTo>
                  <a:cubicBezTo>
                    <a:pt x="511" y="1069"/>
                    <a:pt x="171" y="1118"/>
                    <a:pt x="49" y="1264"/>
                  </a:cubicBezTo>
                  <a:cubicBezTo>
                    <a:pt x="0" y="1312"/>
                    <a:pt x="0" y="1361"/>
                    <a:pt x="0" y="1434"/>
                  </a:cubicBezTo>
                  <a:cubicBezTo>
                    <a:pt x="73" y="1701"/>
                    <a:pt x="462" y="1725"/>
                    <a:pt x="681" y="1725"/>
                  </a:cubicBezTo>
                  <a:cubicBezTo>
                    <a:pt x="511" y="1895"/>
                    <a:pt x="243" y="2211"/>
                    <a:pt x="268" y="2454"/>
                  </a:cubicBezTo>
                  <a:cubicBezTo>
                    <a:pt x="292" y="2527"/>
                    <a:pt x="341" y="2600"/>
                    <a:pt x="413" y="2624"/>
                  </a:cubicBezTo>
                  <a:cubicBezTo>
                    <a:pt x="511" y="2673"/>
                    <a:pt x="608" y="2697"/>
                    <a:pt x="705" y="2697"/>
                  </a:cubicBezTo>
                  <a:cubicBezTo>
                    <a:pt x="851" y="2697"/>
                    <a:pt x="996" y="2648"/>
                    <a:pt x="1118" y="2551"/>
                  </a:cubicBezTo>
                  <a:cubicBezTo>
                    <a:pt x="1166" y="2746"/>
                    <a:pt x="1264" y="3183"/>
                    <a:pt x="1507" y="3183"/>
                  </a:cubicBezTo>
                  <a:cubicBezTo>
                    <a:pt x="1531" y="3183"/>
                    <a:pt x="1579" y="3183"/>
                    <a:pt x="1604" y="3159"/>
                  </a:cubicBezTo>
                  <a:cubicBezTo>
                    <a:pt x="1822" y="3037"/>
                    <a:pt x="1944" y="2794"/>
                    <a:pt x="1895" y="2551"/>
                  </a:cubicBezTo>
                  <a:lnTo>
                    <a:pt x="1895" y="2551"/>
                  </a:lnTo>
                  <a:cubicBezTo>
                    <a:pt x="2041" y="2721"/>
                    <a:pt x="2260" y="2940"/>
                    <a:pt x="2430" y="2940"/>
                  </a:cubicBezTo>
                  <a:cubicBezTo>
                    <a:pt x="2503" y="2940"/>
                    <a:pt x="2551" y="2916"/>
                    <a:pt x="2600" y="2867"/>
                  </a:cubicBezTo>
                  <a:cubicBezTo>
                    <a:pt x="2697" y="2648"/>
                    <a:pt x="2673" y="2405"/>
                    <a:pt x="2527" y="2260"/>
                  </a:cubicBezTo>
                  <a:cubicBezTo>
                    <a:pt x="2745" y="2235"/>
                    <a:pt x="3207" y="2163"/>
                    <a:pt x="3207" y="1920"/>
                  </a:cubicBezTo>
                  <a:cubicBezTo>
                    <a:pt x="3207" y="1677"/>
                    <a:pt x="2867" y="1604"/>
                    <a:pt x="2673" y="1580"/>
                  </a:cubicBezTo>
                  <a:cubicBezTo>
                    <a:pt x="2818" y="1434"/>
                    <a:pt x="3134" y="1191"/>
                    <a:pt x="3134" y="1021"/>
                  </a:cubicBezTo>
                  <a:cubicBezTo>
                    <a:pt x="3134" y="972"/>
                    <a:pt x="3110" y="948"/>
                    <a:pt x="3086" y="899"/>
                  </a:cubicBezTo>
                  <a:cubicBezTo>
                    <a:pt x="3037" y="851"/>
                    <a:pt x="2940" y="826"/>
                    <a:pt x="2867" y="826"/>
                  </a:cubicBezTo>
                  <a:cubicBezTo>
                    <a:pt x="2745" y="826"/>
                    <a:pt x="2624" y="851"/>
                    <a:pt x="2503" y="899"/>
                  </a:cubicBezTo>
                  <a:cubicBezTo>
                    <a:pt x="2551" y="729"/>
                    <a:pt x="2648" y="341"/>
                    <a:pt x="2478" y="195"/>
                  </a:cubicBezTo>
                  <a:cubicBezTo>
                    <a:pt x="2430" y="171"/>
                    <a:pt x="2405" y="146"/>
                    <a:pt x="2357" y="146"/>
                  </a:cubicBezTo>
                  <a:cubicBezTo>
                    <a:pt x="2187" y="146"/>
                    <a:pt x="2017" y="389"/>
                    <a:pt x="1920" y="559"/>
                  </a:cubicBezTo>
                  <a:cubicBezTo>
                    <a:pt x="1895" y="365"/>
                    <a:pt x="1798" y="73"/>
                    <a:pt x="15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2" name="Google Shape;1502;p33"/>
            <p:cNvSpPr/>
            <p:nvPr/>
          </p:nvSpPr>
          <p:spPr>
            <a:xfrm>
              <a:off x="-990104" y="1535297"/>
              <a:ext cx="60606" cy="203864"/>
            </a:xfrm>
            <a:custGeom>
              <a:avLst/>
              <a:gdLst/>
              <a:ahLst/>
              <a:cxnLst/>
              <a:rect l="l" t="t" r="r" b="b"/>
              <a:pathLst>
                <a:path w="1556" h="5234" extrusionOk="0">
                  <a:moveTo>
                    <a:pt x="70" y="1"/>
                  </a:moveTo>
                  <a:cubicBezTo>
                    <a:pt x="64" y="1"/>
                    <a:pt x="56" y="4"/>
                    <a:pt x="49" y="11"/>
                  </a:cubicBezTo>
                  <a:cubicBezTo>
                    <a:pt x="25" y="11"/>
                    <a:pt x="1" y="35"/>
                    <a:pt x="25" y="60"/>
                  </a:cubicBezTo>
                  <a:cubicBezTo>
                    <a:pt x="49" y="108"/>
                    <a:pt x="1458" y="3290"/>
                    <a:pt x="948" y="5185"/>
                  </a:cubicBezTo>
                  <a:cubicBezTo>
                    <a:pt x="948" y="5210"/>
                    <a:pt x="948" y="5234"/>
                    <a:pt x="972" y="5234"/>
                  </a:cubicBezTo>
                  <a:cubicBezTo>
                    <a:pt x="1021" y="5234"/>
                    <a:pt x="1045" y="5234"/>
                    <a:pt x="1045" y="5185"/>
                  </a:cubicBezTo>
                  <a:cubicBezTo>
                    <a:pt x="1555" y="3290"/>
                    <a:pt x="122" y="60"/>
                    <a:pt x="98" y="35"/>
                  </a:cubicBezTo>
                  <a:cubicBezTo>
                    <a:pt x="98" y="18"/>
                    <a:pt x="86" y="1"/>
                    <a:pt x="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3" name="Google Shape;1503;p33"/>
            <p:cNvSpPr/>
            <p:nvPr/>
          </p:nvSpPr>
          <p:spPr>
            <a:xfrm>
              <a:off x="-1056319" y="1471965"/>
              <a:ext cx="125886" cy="123394"/>
            </a:xfrm>
            <a:custGeom>
              <a:avLst/>
              <a:gdLst/>
              <a:ahLst/>
              <a:cxnLst/>
              <a:rect l="l" t="t" r="r" b="b"/>
              <a:pathLst>
                <a:path w="3232" h="3168" extrusionOk="0">
                  <a:moveTo>
                    <a:pt x="1513" y="97"/>
                  </a:moveTo>
                  <a:cubicBezTo>
                    <a:pt x="1527" y="97"/>
                    <a:pt x="1541" y="99"/>
                    <a:pt x="1555" y="107"/>
                  </a:cubicBezTo>
                  <a:cubicBezTo>
                    <a:pt x="1871" y="155"/>
                    <a:pt x="1895" y="714"/>
                    <a:pt x="1895" y="714"/>
                  </a:cubicBezTo>
                  <a:cubicBezTo>
                    <a:pt x="1895" y="738"/>
                    <a:pt x="1895" y="738"/>
                    <a:pt x="1919" y="738"/>
                  </a:cubicBezTo>
                  <a:cubicBezTo>
                    <a:pt x="1926" y="745"/>
                    <a:pt x="1934" y="748"/>
                    <a:pt x="1940" y="748"/>
                  </a:cubicBezTo>
                  <a:cubicBezTo>
                    <a:pt x="1956" y="748"/>
                    <a:pt x="1968" y="731"/>
                    <a:pt x="1968" y="714"/>
                  </a:cubicBezTo>
                  <a:cubicBezTo>
                    <a:pt x="2065" y="544"/>
                    <a:pt x="2259" y="228"/>
                    <a:pt x="2381" y="228"/>
                  </a:cubicBezTo>
                  <a:cubicBezTo>
                    <a:pt x="2405" y="228"/>
                    <a:pt x="2430" y="252"/>
                    <a:pt x="2454" y="252"/>
                  </a:cubicBezTo>
                  <a:cubicBezTo>
                    <a:pt x="2600" y="398"/>
                    <a:pt x="2478" y="811"/>
                    <a:pt x="2430" y="957"/>
                  </a:cubicBezTo>
                  <a:cubicBezTo>
                    <a:pt x="2405" y="957"/>
                    <a:pt x="2405" y="981"/>
                    <a:pt x="2430" y="1005"/>
                  </a:cubicBezTo>
                  <a:lnTo>
                    <a:pt x="2478" y="1005"/>
                  </a:lnTo>
                  <a:cubicBezTo>
                    <a:pt x="2600" y="933"/>
                    <a:pt x="2745" y="908"/>
                    <a:pt x="2891" y="908"/>
                  </a:cubicBezTo>
                  <a:cubicBezTo>
                    <a:pt x="2940" y="908"/>
                    <a:pt x="3013" y="908"/>
                    <a:pt x="3061" y="957"/>
                  </a:cubicBezTo>
                  <a:cubicBezTo>
                    <a:pt x="3061" y="957"/>
                    <a:pt x="3061" y="981"/>
                    <a:pt x="3061" y="981"/>
                  </a:cubicBezTo>
                  <a:cubicBezTo>
                    <a:pt x="3037" y="1127"/>
                    <a:pt x="2745" y="1394"/>
                    <a:pt x="2551" y="1540"/>
                  </a:cubicBezTo>
                  <a:cubicBezTo>
                    <a:pt x="2551" y="1564"/>
                    <a:pt x="2527" y="1588"/>
                    <a:pt x="2527" y="1588"/>
                  </a:cubicBezTo>
                  <a:cubicBezTo>
                    <a:pt x="2551" y="1613"/>
                    <a:pt x="2551" y="1637"/>
                    <a:pt x="2575" y="1637"/>
                  </a:cubicBezTo>
                  <a:cubicBezTo>
                    <a:pt x="2575" y="1637"/>
                    <a:pt x="3134" y="1710"/>
                    <a:pt x="3134" y="1904"/>
                  </a:cubicBezTo>
                  <a:cubicBezTo>
                    <a:pt x="3134" y="2099"/>
                    <a:pt x="2624" y="2147"/>
                    <a:pt x="2454" y="2147"/>
                  </a:cubicBezTo>
                  <a:cubicBezTo>
                    <a:pt x="2430" y="2147"/>
                    <a:pt x="2405" y="2147"/>
                    <a:pt x="2405" y="2171"/>
                  </a:cubicBezTo>
                  <a:cubicBezTo>
                    <a:pt x="2381" y="2171"/>
                    <a:pt x="2381" y="2196"/>
                    <a:pt x="2405" y="2220"/>
                  </a:cubicBezTo>
                  <a:cubicBezTo>
                    <a:pt x="2405" y="2220"/>
                    <a:pt x="2697" y="2536"/>
                    <a:pt x="2527" y="2779"/>
                  </a:cubicBezTo>
                  <a:cubicBezTo>
                    <a:pt x="2502" y="2803"/>
                    <a:pt x="2478" y="2827"/>
                    <a:pt x="2430" y="2827"/>
                  </a:cubicBezTo>
                  <a:cubicBezTo>
                    <a:pt x="2259" y="2827"/>
                    <a:pt x="1992" y="2487"/>
                    <a:pt x="1895" y="2341"/>
                  </a:cubicBezTo>
                  <a:cubicBezTo>
                    <a:pt x="1895" y="2341"/>
                    <a:pt x="1884" y="2331"/>
                    <a:pt x="1870" y="2331"/>
                  </a:cubicBezTo>
                  <a:cubicBezTo>
                    <a:pt x="1863" y="2331"/>
                    <a:pt x="1855" y="2333"/>
                    <a:pt x="1846" y="2341"/>
                  </a:cubicBezTo>
                  <a:cubicBezTo>
                    <a:pt x="1822" y="2341"/>
                    <a:pt x="1822" y="2366"/>
                    <a:pt x="1822" y="2390"/>
                  </a:cubicBezTo>
                  <a:cubicBezTo>
                    <a:pt x="1822" y="2390"/>
                    <a:pt x="1895" y="2924"/>
                    <a:pt x="1579" y="3046"/>
                  </a:cubicBezTo>
                  <a:lnTo>
                    <a:pt x="1531" y="3046"/>
                  </a:lnTo>
                  <a:cubicBezTo>
                    <a:pt x="1336" y="3046"/>
                    <a:pt x="1239" y="2609"/>
                    <a:pt x="1215" y="2439"/>
                  </a:cubicBezTo>
                  <a:cubicBezTo>
                    <a:pt x="1215" y="2414"/>
                    <a:pt x="1191" y="2414"/>
                    <a:pt x="1191" y="2414"/>
                  </a:cubicBezTo>
                  <a:lnTo>
                    <a:pt x="1142" y="2414"/>
                  </a:lnTo>
                  <a:cubicBezTo>
                    <a:pt x="1021" y="2512"/>
                    <a:pt x="875" y="2584"/>
                    <a:pt x="705" y="2584"/>
                  </a:cubicBezTo>
                  <a:cubicBezTo>
                    <a:pt x="632" y="2584"/>
                    <a:pt x="535" y="2560"/>
                    <a:pt x="462" y="2536"/>
                  </a:cubicBezTo>
                  <a:cubicBezTo>
                    <a:pt x="413" y="2512"/>
                    <a:pt x="389" y="2463"/>
                    <a:pt x="365" y="2414"/>
                  </a:cubicBezTo>
                  <a:cubicBezTo>
                    <a:pt x="340" y="2220"/>
                    <a:pt x="705" y="1831"/>
                    <a:pt x="826" y="1686"/>
                  </a:cubicBezTo>
                  <a:cubicBezTo>
                    <a:pt x="851" y="1661"/>
                    <a:pt x="826" y="1613"/>
                    <a:pt x="802" y="1613"/>
                  </a:cubicBezTo>
                  <a:lnTo>
                    <a:pt x="656" y="1613"/>
                  </a:lnTo>
                  <a:cubicBezTo>
                    <a:pt x="510" y="1613"/>
                    <a:pt x="170" y="1588"/>
                    <a:pt x="122" y="1394"/>
                  </a:cubicBezTo>
                  <a:cubicBezTo>
                    <a:pt x="122" y="1370"/>
                    <a:pt x="122" y="1345"/>
                    <a:pt x="146" y="1321"/>
                  </a:cubicBezTo>
                  <a:cubicBezTo>
                    <a:pt x="219" y="1200"/>
                    <a:pt x="559" y="1175"/>
                    <a:pt x="826" y="1175"/>
                  </a:cubicBezTo>
                  <a:lnTo>
                    <a:pt x="875" y="1175"/>
                  </a:lnTo>
                  <a:cubicBezTo>
                    <a:pt x="875" y="1175"/>
                    <a:pt x="899" y="1151"/>
                    <a:pt x="923" y="1151"/>
                  </a:cubicBezTo>
                  <a:cubicBezTo>
                    <a:pt x="923" y="1127"/>
                    <a:pt x="899" y="1103"/>
                    <a:pt x="899" y="1078"/>
                  </a:cubicBezTo>
                  <a:cubicBezTo>
                    <a:pt x="802" y="1005"/>
                    <a:pt x="510" y="762"/>
                    <a:pt x="510" y="592"/>
                  </a:cubicBezTo>
                  <a:cubicBezTo>
                    <a:pt x="510" y="568"/>
                    <a:pt x="535" y="520"/>
                    <a:pt x="559" y="495"/>
                  </a:cubicBezTo>
                  <a:cubicBezTo>
                    <a:pt x="583" y="471"/>
                    <a:pt x="632" y="471"/>
                    <a:pt x="680" y="471"/>
                  </a:cubicBezTo>
                  <a:cubicBezTo>
                    <a:pt x="899" y="520"/>
                    <a:pt x="1142" y="617"/>
                    <a:pt x="1312" y="762"/>
                  </a:cubicBezTo>
                  <a:cubicBezTo>
                    <a:pt x="1324" y="775"/>
                    <a:pt x="1336" y="781"/>
                    <a:pt x="1345" y="781"/>
                  </a:cubicBezTo>
                  <a:cubicBezTo>
                    <a:pt x="1355" y="781"/>
                    <a:pt x="1361" y="775"/>
                    <a:pt x="1361" y="762"/>
                  </a:cubicBezTo>
                  <a:cubicBezTo>
                    <a:pt x="1385" y="762"/>
                    <a:pt x="1409" y="738"/>
                    <a:pt x="1385" y="714"/>
                  </a:cubicBezTo>
                  <a:cubicBezTo>
                    <a:pt x="1361" y="592"/>
                    <a:pt x="1336" y="252"/>
                    <a:pt x="1434" y="131"/>
                  </a:cubicBezTo>
                  <a:cubicBezTo>
                    <a:pt x="1451" y="114"/>
                    <a:pt x="1480" y="97"/>
                    <a:pt x="1513" y="97"/>
                  </a:cubicBezTo>
                  <a:close/>
                  <a:moveTo>
                    <a:pt x="1497" y="0"/>
                  </a:moveTo>
                  <a:cubicBezTo>
                    <a:pt x="1437" y="0"/>
                    <a:pt x="1373" y="28"/>
                    <a:pt x="1336" y="82"/>
                  </a:cubicBezTo>
                  <a:cubicBezTo>
                    <a:pt x="1263" y="252"/>
                    <a:pt x="1215" y="447"/>
                    <a:pt x="1263" y="617"/>
                  </a:cubicBezTo>
                  <a:cubicBezTo>
                    <a:pt x="1093" y="471"/>
                    <a:pt x="875" y="398"/>
                    <a:pt x="656" y="349"/>
                  </a:cubicBezTo>
                  <a:cubicBezTo>
                    <a:pt x="583" y="349"/>
                    <a:pt x="535" y="374"/>
                    <a:pt x="462" y="422"/>
                  </a:cubicBezTo>
                  <a:cubicBezTo>
                    <a:pt x="413" y="447"/>
                    <a:pt x="389" y="520"/>
                    <a:pt x="389" y="568"/>
                  </a:cubicBezTo>
                  <a:cubicBezTo>
                    <a:pt x="413" y="762"/>
                    <a:pt x="608" y="957"/>
                    <a:pt x="729" y="1054"/>
                  </a:cubicBezTo>
                  <a:cubicBezTo>
                    <a:pt x="510" y="1078"/>
                    <a:pt x="170" y="1103"/>
                    <a:pt x="49" y="1248"/>
                  </a:cubicBezTo>
                  <a:cubicBezTo>
                    <a:pt x="25" y="1297"/>
                    <a:pt x="0" y="1370"/>
                    <a:pt x="25" y="1418"/>
                  </a:cubicBezTo>
                  <a:cubicBezTo>
                    <a:pt x="73" y="1686"/>
                    <a:pt x="462" y="1710"/>
                    <a:pt x="680" y="1710"/>
                  </a:cubicBezTo>
                  <a:cubicBezTo>
                    <a:pt x="535" y="1880"/>
                    <a:pt x="243" y="2220"/>
                    <a:pt x="292" y="2439"/>
                  </a:cubicBezTo>
                  <a:cubicBezTo>
                    <a:pt x="292" y="2536"/>
                    <a:pt x="340" y="2584"/>
                    <a:pt x="438" y="2633"/>
                  </a:cubicBezTo>
                  <a:cubicBezTo>
                    <a:pt x="510" y="2682"/>
                    <a:pt x="608" y="2706"/>
                    <a:pt x="705" y="2706"/>
                  </a:cubicBezTo>
                  <a:cubicBezTo>
                    <a:pt x="875" y="2682"/>
                    <a:pt x="1021" y="2633"/>
                    <a:pt x="1142" y="2560"/>
                  </a:cubicBezTo>
                  <a:cubicBezTo>
                    <a:pt x="1166" y="2730"/>
                    <a:pt x="1263" y="3167"/>
                    <a:pt x="1531" y="3167"/>
                  </a:cubicBezTo>
                  <a:lnTo>
                    <a:pt x="1628" y="3167"/>
                  </a:lnTo>
                  <a:cubicBezTo>
                    <a:pt x="1822" y="3046"/>
                    <a:pt x="1944" y="2803"/>
                    <a:pt x="1919" y="2560"/>
                  </a:cubicBezTo>
                  <a:lnTo>
                    <a:pt x="1919" y="2560"/>
                  </a:lnTo>
                  <a:cubicBezTo>
                    <a:pt x="2041" y="2706"/>
                    <a:pt x="2259" y="2949"/>
                    <a:pt x="2454" y="2949"/>
                  </a:cubicBezTo>
                  <a:cubicBezTo>
                    <a:pt x="2502" y="2949"/>
                    <a:pt x="2575" y="2900"/>
                    <a:pt x="2600" y="2852"/>
                  </a:cubicBezTo>
                  <a:cubicBezTo>
                    <a:pt x="2721" y="2657"/>
                    <a:pt x="2697" y="2414"/>
                    <a:pt x="2551" y="2244"/>
                  </a:cubicBezTo>
                  <a:cubicBezTo>
                    <a:pt x="2745" y="2220"/>
                    <a:pt x="3231" y="2147"/>
                    <a:pt x="3231" y="1904"/>
                  </a:cubicBezTo>
                  <a:cubicBezTo>
                    <a:pt x="3231" y="1661"/>
                    <a:pt x="2891" y="1588"/>
                    <a:pt x="2697" y="1564"/>
                  </a:cubicBezTo>
                  <a:cubicBezTo>
                    <a:pt x="2842" y="1443"/>
                    <a:pt x="3134" y="1175"/>
                    <a:pt x="3134" y="1005"/>
                  </a:cubicBezTo>
                  <a:cubicBezTo>
                    <a:pt x="3134" y="981"/>
                    <a:pt x="3134" y="933"/>
                    <a:pt x="3110" y="908"/>
                  </a:cubicBezTo>
                  <a:cubicBezTo>
                    <a:pt x="3055" y="854"/>
                    <a:pt x="3000" y="826"/>
                    <a:pt x="2935" y="826"/>
                  </a:cubicBezTo>
                  <a:cubicBezTo>
                    <a:pt x="2914" y="826"/>
                    <a:pt x="2891" y="829"/>
                    <a:pt x="2867" y="835"/>
                  </a:cubicBezTo>
                  <a:cubicBezTo>
                    <a:pt x="2745" y="835"/>
                    <a:pt x="2624" y="860"/>
                    <a:pt x="2527" y="884"/>
                  </a:cubicBezTo>
                  <a:cubicBezTo>
                    <a:pt x="2575" y="714"/>
                    <a:pt x="2672" y="349"/>
                    <a:pt x="2478" y="179"/>
                  </a:cubicBezTo>
                  <a:cubicBezTo>
                    <a:pt x="2454" y="155"/>
                    <a:pt x="2405" y="155"/>
                    <a:pt x="2381" y="131"/>
                  </a:cubicBezTo>
                  <a:cubicBezTo>
                    <a:pt x="2211" y="131"/>
                    <a:pt x="2041" y="374"/>
                    <a:pt x="1944" y="544"/>
                  </a:cubicBezTo>
                  <a:cubicBezTo>
                    <a:pt x="1919" y="349"/>
                    <a:pt x="1822" y="58"/>
                    <a:pt x="1555" y="9"/>
                  </a:cubicBezTo>
                  <a:cubicBezTo>
                    <a:pt x="1537" y="3"/>
                    <a:pt x="1517" y="0"/>
                    <a:pt x="14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4" name="Google Shape;1504;p33"/>
            <p:cNvSpPr/>
            <p:nvPr/>
          </p:nvSpPr>
          <p:spPr>
            <a:xfrm>
              <a:off x="-933315" y="1418369"/>
              <a:ext cx="55854" cy="54919"/>
            </a:xfrm>
            <a:custGeom>
              <a:avLst/>
              <a:gdLst/>
              <a:ahLst/>
              <a:cxnLst/>
              <a:rect l="l" t="t" r="r" b="b"/>
              <a:pathLst>
                <a:path w="1434" h="1410" extrusionOk="0">
                  <a:moveTo>
                    <a:pt x="729" y="1"/>
                  </a:moveTo>
                  <a:cubicBezTo>
                    <a:pt x="340" y="1"/>
                    <a:pt x="0" y="317"/>
                    <a:pt x="0" y="705"/>
                  </a:cubicBezTo>
                  <a:cubicBezTo>
                    <a:pt x="0" y="1094"/>
                    <a:pt x="340" y="1410"/>
                    <a:pt x="729" y="1410"/>
                  </a:cubicBezTo>
                  <a:cubicBezTo>
                    <a:pt x="1118" y="1410"/>
                    <a:pt x="1434" y="1094"/>
                    <a:pt x="1434" y="705"/>
                  </a:cubicBezTo>
                  <a:cubicBezTo>
                    <a:pt x="1434" y="317"/>
                    <a:pt x="1118" y="1"/>
                    <a:pt x="72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5" name="Google Shape;1505;p33"/>
            <p:cNvSpPr/>
            <p:nvPr/>
          </p:nvSpPr>
          <p:spPr>
            <a:xfrm>
              <a:off x="-1021303" y="1507331"/>
              <a:ext cx="55854" cy="54919"/>
            </a:xfrm>
            <a:custGeom>
              <a:avLst/>
              <a:gdLst/>
              <a:ahLst/>
              <a:cxnLst/>
              <a:rect l="l" t="t" r="r" b="b"/>
              <a:pathLst>
                <a:path w="1434" h="1410" extrusionOk="0">
                  <a:moveTo>
                    <a:pt x="705" y="0"/>
                  </a:moveTo>
                  <a:cubicBezTo>
                    <a:pt x="316" y="0"/>
                    <a:pt x="0" y="316"/>
                    <a:pt x="0" y="705"/>
                  </a:cubicBezTo>
                  <a:cubicBezTo>
                    <a:pt x="0" y="1093"/>
                    <a:pt x="316" y="1409"/>
                    <a:pt x="705" y="1409"/>
                  </a:cubicBezTo>
                  <a:cubicBezTo>
                    <a:pt x="1118" y="1409"/>
                    <a:pt x="1433" y="1093"/>
                    <a:pt x="1433" y="705"/>
                  </a:cubicBezTo>
                  <a:cubicBezTo>
                    <a:pt x="1433" y="316"/>
                    <a:pt x="1118" y="0"/>
                    <a:pt x="70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06" name="Google Shape;1506;p33"/>
          <p:cNvGrpSpPr/>
          <p:nvPr/>
        </p:nvGrpSpPr>
        <p:grpSpPr>
          <a:xfrm flipH="1">
            <a:off x="7725441" y="1082982"/>
            <a:ext cx="2037701" cy="1610804"/>
            <a:chOff x="855987" y="2204128"/>
            <a:chExt cx="1217483" cy="962421"/>
          </a:xfrm>
        </p:grpSpPr>
        <p:grpSp>
          <p:nvGrpSpPr>
            <p:cNvPr id="1507" name="Google Shape;1507;p33"/>
            <p:cNvGrpSpPr/>
            <p:nvPr/>
          </p:nvGrpSpPr>
          <p:grpSpPr>
            <a:xfrm>
              <a:off x="855987" y="2204128"/>
              <a:ext cx="1146639" cy="962421"/>
              <a:chOff x="958238" y="2157575"/>
              <a:chExt cx="1115191" cy="936025"/>
            </a:xfrm>
          </p:grpSpPr>
          <p:sp>
            <p:nvSpPr>
              <p:cNvPr id="1508" name="Google Shape;1508;p33"/>
              <p:cNvSpPr/>
              <p:nvPr/>
            </p:nvSpPr>
            <p:spPr>
              <a:xfrm>
                <a:off x="1253863" y="2157575"/>
                <a:ext cx="492600" cy="49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9" name="Google Shape;1509;p33"/>
              <p:cNvSpPr/>
              <p:nvPr/>
            </p:nvSpPr>
            <p:spPr>
              <a:xfrm>
                <a:off x="1441088" y="2325100"/>
                <a:ext cx="492600" cy="49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0" name="Google Shape;1510;p33"/>
              <p:cNvSpPr/>
              <p:nvPr/>
            </p:nvSpPr>
            <p:spPr>
              <a:xfrm>
                <a:off x="997663" y="2334950"/>
                <a:ext cx="492600" cy="49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1" name="Google Shape;1511;p33"/>
              <p:cNvSpPr/>
              <p:nvPr/>
            </p:nvSpPr>
            <p:spPr>
              <a:xfrm>
                <a:off x="958238" y="2551725"/>
                <a:ext cx="492600" cy="49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2" name="Google Shape;1512;p33"/>
              <p:cNvSpPr/>
              <p:nvPr/>
            </p:nvSpPr>
            <p:spPr>
              <a:xfrm>
                <a:off x="1165163" y="2601000"/>
                <a:ext cx="492600" cy="49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3" name="Google Shape;1513;p33"/>
              <p:cNvSpPr/>
              <p:nvPr/>
            </p:nvSpPr>
            <p:spPr>
              <a:xfrm>
                <a:off x="1450928" y="2561600"/>
                <a:ext cx="622500" cy="49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514" name="Google Shape;1514;p33"/>
            <p:cNvSpPr/>
            <p:nvPr/>
          </p:nvSpPr>
          <p:spPr>
            <a:xfrm>
              <a:off x="926851" y="2206843"/>
              <a:ext cx="1146619" cy="869887"/>
            </a:xfrm>
            <a:custGeom>
              <a:avLst/>
              <a:gdLst/>
              <a:ahLst/>
              <a:cxnLst/>
              <a:rect l="l" t="t" r="r" b="b"/>
              <a:pathLst>
                <a:path w="6074" h="4608" extrusionOk="0">
                  <a:moveTo>
                    <a:pt x="1749" y="936"/>
                  </a:moveTo>
                  <a:cubicBezTo>
                    <a:pt x="1968" y="985"/>
                    <a:pt x="2187" y="1131"/>
                    <a:pt x="2284" y="1325"/>
                  </a:cubicBezTo>
                  <a:cubicBezTo>
                    <a:pt x="2284" y="1398"/>
                    <a:pt x="2260" y="1446"/>
                    <a:pt x="2211" y="1471"/>
                  </a:cubicBezTo>
                  <a:cubicBezTo>
                    <a:pt x="2162" y="1519"/>
                    <a:pt x="2114" y="1519"/>
                    <a:pt x="2065" y="1544"/>
                  </a:cubicBezTo>
                  <a:cubicBezTo>
                    <a:pt x="1871" y="1544"/>
                    <a:pt x="1725" y="1276"/>
                    <a:pt x="1677" y="1155"/>
                  </a:cubicBezTo>
                  <a:lnTo>
                    <a:pt x="1677" y="1131"/>
                  </a:lnTo>
                  <a:cubicBezTo>
                    <a:pt x="1701" y="1058"/>
                    <a:pt x="1725" y="1009"/>
                    <a:pt x="1749" y="936"/>
                  </a:cubicBezTo>
                  <a:close/>
                  <a:moveTo>
                    <a:pt x="3936" y="1301"/>
                  </a:moveTo>
                  <a:lnTo>
                    <a:pt x="3936" y="1301"/>
                  </a:lnTo>
                  <a:cubicBezTo>
                    <a:pt x="3960" y="1446"/>
                    <a:pt x="3936" y="1616"/>
                    <a:pt x="3839" y="1762"/>
                  </a:cubicBezTo>
                  <a:cubicBezTo>
                    <a:pt x="3790" y="1714"/>
                    <a:pt x="3814" y="1495"/>
                    <a:pt x="3936" y="1301"/>
                  </a:cubicBezTo>
                  <a:close/>
                  <a:moveTo>
                    <a:pt x="750" y="2166"/>
                  </a:moveTo>
                  <a:cubicBezTo>
                    <a:pt x="776" y="2166"/>
                    <a:pt x="802" y="2169"/>
                    <a:pt x="826" y="2175"/>
                  </a:cubicBezTo>
                  <a:cubicBezTo>
                    <a:pt x="1142" y="2199"/>
                    <a:pt x="1264" y="2394"/>
                    <a:pt x="1264" y="2564"/>
                  </a:cubicBezTo>
                  <a:cubicBezTo>
                    <a:pt x="1264" y="2661"/>
                    <a:pt x="1166" y="2758"/>
                    <a:pt x="1045" y="2782"/>
                  </a:cubicBezTo>
                  <a:cubicBezTo>
                    <a:pt x="996" y="2758"/>
                    <a:pt x="924" y="2758"/>
                    <a:pt x="875" y="2734"/>
                  </a:cubicBezTo>
                  <a:cubicBezTo>
                    <a:pt x="705" y="2612"/>
                    <a:pt x="583" y="2442"/>
                    <a:pt x="535" y="2248"/>
                  </a:cubicBezTo>
                  <a:cubicBezTo>
                    <a:pt x="590" y="2193"/>
                    <a:pt x="672" y="2166"/>
                    <a:pt x="750" y="2166"/>
                  </a:cubicBezTo>
                  <a:close/>
                  <a:moveTo>
                    <a:pt x="5199" y="2588"/>
                  </a:moveTo>
                  <a:cubicBezTo>
                    <a:pt x="5078" y="2855"/>
                    <a:pt x="4883" y="3025"/>
                    <a:pt x="4762" y="3025"/>
                  </a:cubicBezTo>
                  <a:cubicBezTo>
                    <a:pt x="4713" y="3025"/>
                    <a:pt x="4665" y="3001"/>
                    <a:pt x="4640" y="2977"/>
                  </a:cubicBezTo>
                  <a:cubicBezTo>
                    <a:pt x="4567" y="2855"/>
                    <a:pt x="4592" y="2807"/>
                    <a:pt x="4592" y="2782"/>
                  </a:cubicBezTo>
                  <a:cubicBezTo>
                    <a:pt x="4640" y="2685"/>
                    <a:pt x="4883" y="2588"/>
                    <a:pt x="5150" y="2588"/>
                  </a:cubicBezTo>
                  <a:close/>
                  <a:moveTo>
                    <a:pt x="3596" y="3293"/>
                  </a:moveTo>
                  <a:cubicBezTo>
                    <a:pt x="3596" y="3293"/>
                    <a:pt x="3620" y="3317"/>
                    <a:pt x="3620" y="3317"/>
                  </a:cubicBezTo>
                  <a:cubicBezTo>
                    <a:pt x="3669" y="3390"/>
                    <a:pt x="3644" y="3608"/>
                    <a:pt x="3426" y="3851"/>
                  </a:cubicBezTo>
                  <a:cubicBezTo>
                    <a:pt x="3353" y="3754"/>
                    <a:pt x="3328" y="3633"/>
                    <a:pt x="3377" y="3511"/>
                  </a:cubicBezTo>
                  <a:cubicBezTo>
                    <a:pt x="3401" y="3414"/>
                    <a:pt x="3474" y="3341"/>
                    <a:pt x="3596" y="3317"/>
                  </a:cubicBezTo>
                  <a:lnTo>
                    <a:pt x="3596" y="3293"/>
                  </a:lnTo>
                  <a:close/>
                  <a:moveTo>
                    <a:pt x="1822" y="3366"/>
                  </a:moveTo>
                  <a:cubicBezTo>
                    <a:pt x="1847" y="3366"/>
                    <a:pt x="1944" y="3366"/>
                    <a:pt x="1968" y="3487"/>
                  </a:cubicBezTo>
                  <a:cubicBezTo>
                    <a:pt x="1944" y="3754"/>
                    <a:pt x="1798" y="3997"/>
                    <a:pt x="1555" y="4094"/>
                  </a:cubicBezTo>
                  <a:cubicBezTo>
                    <a:pt x="1482" y="3924"/>
                    <a:pt x="1507" y="3706"/>
                    <a:pt x="1604" y="3511"/>
                  </a:cubicBezTo>
                  <a:cubicBezTo>
                    <a:pt x="1652" y="3438"/>
                    <a:pt x="1725" y="3366"/>
                    <a:pt x="1822" y="3366"/>
                  </a:cubicBezTo>
                  <a:close/>
                  <a:moveTo>
                    <a:pt x="2745" y="159"/>
                  </a:moveTo>
                  <a:cubicBezTo>
                    <a:pt x="2867" y="159"/>
                    <a:pt x="3013" y="183"/>
                    <a:pt x="3158" y="256"/>
                  </a:cubicBezTo>
                  <a:cubicBezTo>
                    <a:pt x="3523" y="378"/>
                    <a:pt x="3814" y="693"/>
                    <a:pt x="3911" y="1058"/>
                  </a:cubicBezTo>
                  <a:cubicBezTo>
                    <a:pt x="3693" y="1325"/>
                    <a:pt x="3596" y="1714"/>
                    <a:pt x="3766" y="1859"/>
                  </a:cubicBezTo>
                  <a:cubicBezTo>
                    <a:pt x="3790" y="1908"/>
                    <a:pt x="3839" y="1932"/>
                    <a:pt x="3863" y="1932"/>
                  </a:cubicBezTo>
                  <a:cubicBezTo>
                    <a:pt x="3936" y="1932"/>
                    <a:pt x="3984" y="1884"/>
                    <a:pt x="4009" y="1835"/>
                  </a:cubicBezTo>
                  <a:cubicBezTo>
                    <a:pt x="4130" y="1616"/>
                    <a:pt x="4154" y="1349"/>
                    <a:pt x="4082" y="1106"/>
                  </a:cubicBezTo>
                  <a:cubicBezTo>
                    <a:pt x="4203" y="961"/>
                    <a:pt x="4397" y="863"/>
                    <a:pt x="4592" y="863"/>
                  </a:cubicBezTo>
                  <a:cubicBezTo>
                    <a:pt x="4762" y="863"/>
                    <a:pt x="4932" y="936"/>
                    <a:pt x="5053" y="1033"/>
                  </a:cubicBezTo>
                  <a:cubicBezTo>
                    <a:pt x="5466" y="1325"/>
                    <a:pt x="5466" y="1932"/>
                    <a:pt x="5272" y="2418"/>
                  </a:cubicBezTo>
                  <a:lnTo>
                    <a:pt x="5150" y="2418"/>
                  </a:lnTo>
                  <a:cubicBezTo>
                    <a:pt x="4907" y="2418"/>
                    <a:pt x="4567" y="2491"/>
                    <a:pt x="4470" y="2710"/>
                  </a:cubicBezTo>
                  <a:cubicBezTo>
                    <a:pt x="4397" y="2928"/>
                    <a:pt x="4543" y="3171"/>
                    <a:pt x="4762" y="3195"/>
                  </a:cubicBezTo>
                  <a:cubicBezTo>
                    <a:pt x="5029" y="3195"/>
                    <a:pt x="5248" y="2904"/>
                    <a:pt x="5369" y="2612"/>
                  </a:cubicBezTo>
                  <a:cubicBezTo>
                    <a:pt x="5612" y="2637"/>
                    <a:pt x="5806" y="2807"/>
                    <a:pt x="5879" y="3025"/>
                  </a:cubicBezTo>
                  <a:cubicBezTo>
                    <a:pt x="5903" y="3220"/>
                    <a:pt x="5831" y="3414"/>
                    <a:pt x="5685" y="3560"/>
                  </a:cubicBezTo>
                  <a:cubicBezTo>
                    <a:pt x="5320" y="3949"/>
                    <a:pt x="4810" y="4191"/>
                    <a:pt x="4252" y="4191"/>
                  </a:cubicBezTo>
                  <a:cubicBezTo>
                    <a:pt x="4082" y="4191"/>
                    <a:pt x="3887" y="4167"/>
                    <a:pt x="3741" y="4070"/>
                  </a:cubicBezTo>
                  <a:cubicBezTo>
                    <a:pt x="3669" y="4046"/>
                    <a:pt x="3620" y="4021"/>
                    <a:pt x="3571" y="3973"/>
                  </a:cubicBezTo>
                  <a:cubicBezTo>
                    <a:pt x="3814" y="3681"/>
                    <a:pt x="3887" y="3366"/>
                    <a:pt x="3766" y="3220"/>
                  </a:cubicBezTo>
                  <a:cubicBezTo>
                    <a:pt x="3717" y="3171"/>
                    <a:pt x="3669" y="3147"/>
                    <a:pt x="3596" y="3147"/>
                  </a:cubicBezTo>
                  <a:cubicBezTo>
                    <a:pt x="3426" y="3171"/>
                    <a:pt x="3280" y="3268"/>
                    <a:pt x="3231" y="3438"/>
                  </a:cubicBezTo>
                  <a:cubicBezTo>
                    <a:pt x="3158" y="3633"/>
                    <a:pt x="3207" y="3851"/>
                    <a:pt x="3328" y="3973"/>
                  </a:cubicBezTo>
                  <a:cubicBezTo>
                    <a:pt x="3037" y="4264"/>
                    <a:pt x="2648" y="4434"/>
                    <a:pt x="2260" y="4434"/>
                  </a:cubicBezTo>
                  <a:cubicBezTo>
                    <a:pt x="2215" y="4444"/>
                    <a:pt x="2169" y="4449"/>
                    <a:pt x="2124" y="4449"/>
                  </a:cubicBezTo>
                  <a:cubicBezTo>
                    <a:pt x="1946" y="4449"/>
                    <a:pt x="1768" y="4375"/>
                    <a:pt x="1652" y="4240"/>
                  </a:cubicBezTo>
                  <a:cubicBezTo>
                    <a:pt x="1944" y="4094"/>
                    <a:pt x="2138" y="3778"/>
                    <a:pt x="2138" y="3463"/>
                  </a:cubicBezTo>
                  <a:cubicBezTo>
                    <a:pt x="2116" y="3307"/>
                    <a:pt x="2013" y="3192"/>
                    <a:pt x="1865" y="3192"/>
                  </a:cubicBezTo>
                  <a:cubicBezTo>
                    <a:pt x="1851" y="3192"/>
                    <a:pt x="1837" y="3193"/>
                    <a:pt x="1822" y="3195"/>
                  </a:cubicBezTo>
                  <a:cubicBezTo>
                    <a:pt x="1677" y="3195"/>
                    <a:pt x="1531" y="3293"/>
                    <a:pt x="1458" y="3438"/>
                  </a:cubicBezTo>
                  <a:cubicBezTo>
                    <a:pt x="1337" y="3657"/>
                    <a:pt x="1312" y="3924"/>
                    <a:pt x="1409" y="4143"/>
                  </a:cubicBezTo>
                  <a:cubicBezTo>
                    <a:pt x="1361" y="4149"/>
                    <a:pt x="1314" y="4152"/>
                    <a:pt x="1268" y="4152"/>
                  </a:cubicBezTo>
                  <a:cubicBezTo>
                    <a:pt x="1130" y="4152"/>
                    <a:pt x="1002" y="4125"/>
                    <a:pt x="875" y="4070"/>
                  </a:cubicBezTo>
                  <a:cubicBezTo>
                    <a:pt x="535" y="3924"/>
                    <a:pt x="316" y="3633"/>
                    <a:pt x="268" y="3268"/>
                  </a:cubicBezTo>
                  <a:cubicBezTo>
                    <a:pt x="195" y="2977"/>
                    <a:pt x="243" y="2637"/>
                    <a:pt x="413" y="2370"/>
                  </a:cubicBezTo>
                  <a:cubicBezTo>
                    <a:pt x="486" y="2564"/>
                    <a:pt x="632" y="2734"/>
                    <a:pt x="802" y="2855"/>
                  </a:cubicBezTo>
                  <a:cubicBezTo>
                    <a:pt x="899" y="2880"/>
                    <a:pt x="972" y="2904"/>
                    <a:pt x="1069" y="2904"/>
                  </a:cubicBezTo>
                  <a:cubicBezTo>
                    <a:pt x="1264" y="2904"/>
                    <a:pt x="1434" y="2758"/>
                    <a:pt x="1434" y="2540"/>
                  </a:cubicBezTo>
                  <a:cubicBezTo>
                    <a:pt x="1434" y="2224"/>
                    <a:pt x="1166" y="1981"/>
                    <a:pt x="851" y="1981"/>
                  </a:cubicBezTo>
                  <a:cubicBezTo>
                    <a:pt x="828" y="1976"/>
                    <a:pt x="806" y="1974"/>
                    <a:pt x="784" y="1974"/>
                  </a:cubicBezTo>
                  <a:cubicBezTo>
                    <a:pt x="685" y="1974"/>
                    <a:pt x="590" y="2014"/>
                    <a:pt x="511" y="2054"/>
                  </a:cubicBezTo>
                  <a:cubicBezTo>
                    <a:pt x="438" y="1568"/>
                    <a:pt x="608" y="1058"/>
                    <a:pt x="1069" y="936"/>
                  </a:cubicBezTo>
                  <a:cubicBezTo>
                    <a:pt x="1194" y="901"/>
                    <a:pt x="1331" y="878"/>
                    <a:pt x="1463" y="878"/>
                  </a:cubicBezTo>
                  <a:cubicBezTo>
                    <a:pt x="1511" y="878"/>
                    <a:pt x="1558" y="881"/>
                    <a:pt x="1604" y="888"/>
                  </a:cubicBezTo>
                  <a:cubicBezTo>
                    <a:pt x="1555" y="1009"/>
                    <a:pt x="1507" y="1106"/>
                    <a:pt x="1507" y="1106"/>
                  </a:cubicBezTo>
                  <a:cubicBezTo>
                    <a:pt x="1507" y="1131"/>
                    <a:pt x="1507" y="1131"/>
                    <a:pt x="1507" y="1155"/>
                  </a:cubicBezTo>
                  <a:cubicBezTo>
                    <a:pt x="1531" y="1179"/>
                    <a:pt x="1725" y="1665"/>
                    <a:pt x="2065" y="1665"/>
                  </a:cubicBezTo>
                  <a:cubicBezTo>
                    <a:pt x="2162" y="1665"/>
                    <a:pt x="2235" y="1641"/>
                    <a:pt x="2308" y="1592"/>
                  </a:cubicBezTo>
                  <a:cubicBezTo>
                    <a:pt x="2405" y="1544"/>
                    <a:pt x="2478" y="1422"/>
                    <a:pt x="2454" y="1301"/>
                  </a:cubicBezTo>
                  <a:cubicBezTo>
                    <a:pt x="2357" y="1033"/>
                    <a:pt x="2114" y="839"/>
                    <a:pt x="1847" y="791"/>
                  </a:cubicBezTo>
                  <a:cubicBezTo>
                    <a:pt x="1992" y="426"/>
                    <a:pt x="2332" y="183"/>
                    <a:pt x="2745" y="159"/>
                  </a:cubicBezTo>
                  <a:close/>
                  <a:moveTo>
                    <a:pt x="2728" y="1"/>
                  </a:moveTo>
                  <a:cubicBezTo>
                    <a:pt x="2260" y="1"/>
                    <a:pt x="1815" y="296"/>
                    <a:pt x="1652" y="766"/>
                  </a:cubicBezTo>
                  <a:cubicBezTo>
                    <a:pt x="1569" y="748"/>
                    <a:pt x="1485" y="740"/>
                    <a:pt x="1403" y="740"/>
                  </a:cubicBezTo>
                  <a:cubicBezTo>
                    <a:pt x="1270" y="740"/>
                    <a:pt x="1141" y="760"/>
                    <a:pt x="1021" y="791"/>
                  </a:cubicBezTo>
                  <a:cubicBezTo>
                    <a:pt x="438" y="936"/>
                    <a:pt x="219" y="1616"/>
                    <a:pt x="341" y="2199"/>
                  </a:cubicBezTo>
                  <a:cubicBezTo>
                    <a:pt x="98" y="2515"/>
                    <a:pt x="0" y="2928"/>
                    <a:pt x="73" y="3317"/>
                  </a:cubicBezTo>
                  <a:cubicBezTo>
                    <a:pt x="146" y="3730"/>
                    <a:pt x="413" y="4070"/>
                    <a:pt x="802" y="4240"/>
                  </a:cubicBezTo>
                  <a:cubicBezTo>
                    <a:pt x="960" y="4293"/>
                    <a:pt x="1130" y="4332"/>
                    <a:pt x="1294" y="4332"/>
                  </a:cubicBezTo>
                  <a:cubicBezTo>
                    <a:pt x="1358" y="4332"/>
                    <a:pt x="1421" y="4326"/>
                    <a:pt x="1482" y="4313"/>
                  </a:cubicBezTo>
                  <a:cubicBezTo>
                    <a:pt x="1638" y="4491"/>
                    <a:pt x="1875" y="4607"/>
                    <a:pt x="2119" y="4607"/>
                  </a:cubicBezTo>
                  <a:cubicBezTo>
                    <a:pt x="2141" y="4607"/>
                    <a:pt x="2164" y="4606"/>
                    <a:pt x="2187" y="4604"/>
                  </a:cubicBezTo>
                  <a:lnTo>
                    <a:pt x="2260" y="4604"/>
                  </a:lnTo>
                  <a:cubicBezTo>
                    <a:pt x="2721" y="4580"/>
                    <a:pt x="3134" y="4410"/>
                    <a:pt x="3450" y="4094"/>
                  </a:cubicBezTo>
                  <a:cubicBezTo>
                    <a:pt x="3523" y="4143"/>
                    <a:pt x="3596" y="4191"/>
                    <a:pt x="3669" y="4240"/>
                  </a:cubicBezTo>
                  <a:cubicBezTo>
                    <a:pt x="3839" y="4313"/>
                    <a:pt x="4057" y="4361"/>
                    <a:pt x="4276" y="4361"/>
                  </a:cubicBezTo>
                  <a:cubicBezTo>
                    <a:pt x="4859" y="4361"/>
                    <a:pt x="5418" y="4094"/>
                    <a:pt x="5831" y="3681"/>
                  </a:cubicBezTo>
                  <a:cubicBezTo>
                    <a:pt x="6001" y="3487"/>
                    <a:pt x="6073" y="3244"/>
                    <a:pt x="6049" y="3001"/>
                  </a:cubicBezTo>
                  <a:cubicBezTo>
                    <a:pt x="5976" y="2710"/>
                    <a:pt x="5733" y="2491"/>
                    <a:pt x="5442" y="2467"/>
                  </a:cubicBezTo>
                  <a:cubicBezTo>
                    <a:pt x="5636" y="1908"/>
                    <a:pt x="5612" y="1252"/>
                    <a:pt x="5126" y="912"/>
                  </a:cubicBezTo>
                  <a:cubicBezTo>
                    <a:pt x="4972" y="781"/>
                    <a:pt x="4776" y="715"/>
                    <a:pt x="4580" y="715"/>
                  </a:cubicBezTo>
                  <a:cubicBezTo>
                    <a:pt x="4376" y="715"/>
                    <a:pt x="4170" y="787"/>
                    <a:pt x="4009" y="936"/>
                  </a:cubicBezTo>
                  <a:cubicBezTo>
                    <a:pt x="3887" y="548"/>
                    <a:pt x="3571" y="256"/>
                    <a:pt x="3207" y="110"/>
                  </a:cubicBezTo>
                  <a:cubicBezTo>
                    <a:pt x="3052" y="36"/>
                    <a:pt x="2889" y="1"/>
                    <a:pt x="27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15" name="Google Shape;1515;p33"/>
          <p:cNvGrpSpPr/>
          <p:nvPr/>
        </p:nvGrpSpPr>
        <p:grpSpPr>
          <a:xfrm flipH="1">
            <a:off x="2898506" y="-686743"/>
            <a:ext cx="2525833" cy="1610805"/>
            <a:chOff x="7239867" y="1514545"/>
            <a:chExt cx="2525833" cy="1610805"/>
          </a:xfrm>
        </p:grpSpPr>
        <p:grpSp>
          <p:nvGrpSpPr>
            <p:cNvPr id="1516" name="Google Shape;1516;p33"/>
            <p:cNvGrpSpPr/>
            <p:nvPr/>
          </p:nvGrpSpPr>
          <p:grpSpPr>
            <a:xfrm>
              <a:off x="7346663" y="1514545"/>
              <a:ext cx="2419037" cy="1551678"/>
              <a:chOff x="7410211" y="1555302"/>
              <a:chExt cx="2355440" cy="1510884"/>
            </a:xfrm>
          </p:grpSpPr>
          <p:grpSp>
            <p:nvGrpSpPr>
              <p:cNvPr id="1517" name="Google Shape;1517;p33"/>
              <p:cNvGrpSpPr/>
              <p:nvPr/>
            </p:nvGrpSpPr>
            <p:grpSpPr>
              <a:xfrm>
                <a:off x="7410211" y="1555302"/>
                <a:ext cx="2355440" cy="1510884"/>
                <a:chOff x="761258" y="2062480"/>
                <a:chExt cx="1646470" cy="1056119"/>
              </a:xfrm>
            </p:grpSpPr>
            <p:sp>
              <p:nvSpPr>
                <p:cNvPr id="1518" name="Google Shape;1518;p33"/>
                <p:cNvSpPr/>
                <p:nvPr/>
              </p:nvSpPr>
              <p:spPr>
                <a:xfrm rot="-1481318">
                  <a:off x="1087094" y="2126891"/>
                  <a:ext cx="430227" cy="556678"/>
                </a:xfrm>
                <a:prstGeom prst="ellipse">
                  <a:avLst/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19" name="Google Shape;1519;p33"/>
                <p:cNvSpPr/>
                <p:nvPr/>
              </p:nvSpPr>
              <p:spPr>
                <a:xfrm>
                  <a:off x="1415418" y="2201127"/>
                  <a:ext cx="557700" cy="492600"/>
                </a:xfrm>
                <a:prstGeom prst="ellipse">
                  <a:avLst/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20" name="Google Shape;1520;p33"/>
                <p:cNvSpPr/>
                <p:nvPr/>
              </p:nvSpPr>
              <p:spPr>
                <a:xfrm>
                  <a:off x="761258" y="2379293"/>
                  <a:ext cx="492600" cy="492600"/>
                </a:xfrm>
                <a:prstGeom prst="ellipse">
                  <a:avLst/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21" name="Google Shape;1521;p33"/>
                <p:cNvSpPr/>
                <p:nvPr/>
              </p:nvSpPr>
              <p:spPr>
                <a:xfrm>
                  <a:off x="899445" y="2606080"/>
                  <a:ext cx="469500" cy="469500"/>
                </a:xfrm>
                <a:prstGeom prst="ellipse">
                  <a:avLst/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22" name="Google Shape;1522;p33"/>
                <p:cNvSpPr/>
                <p:nvPr/>
              </p:nvSpPr>
              <p:spPr>
                <a:xfrm>
                  <a:off x="1250808" y="2594534"/>
                  <a:ext cx="492600" cy="492600"/>
                </a:xfrm>
                <a:prstGeom prst="ellipse">
                  <a:avLst/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23" name="Google Shape;1523;p33"/>
                <p:cNvSpPr/>
                <p:nvPr/>
              </p:nvSpPr>
              <p:spPr>
                <a:xfrm rot="-2967336">
                  <a:off x="1706888" y="2475460"/>
                  <a:ext cx="622580" cy="492779"/>
                </a:xfrm>
                <a:prstGeom prst="ellipse">
                  <a:avLst/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524" name="Google Shape;1524;p33"/>
              <p:cNvSpPr/>
              <p:nvPr/>
            </p:nvSpPr>
            <p:spPr>
              <a:xfrm>
                <a:off x="7933212" y="2119383"/>
                <a:ext cx="704700" cy="7047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5" name="Google Shape;1525;p33"/>
              <p:cNvSpPr/>
              <p:nvPr/>
            </p:nvSpPr>
            <p:spPr>
              <a:xfrm>
                <a:off x="8386462" y="2119383"/>
                <a:ext cx="704700" cy="7047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526" name="Google Shape;1526;p33"/>
            <p:cNvSpPr/>
            <p:nvPr/>
          </p:nvSpPr>
          <p:spPr>
            <a:xfrm>
              <a:off x="7239867" y="1792171"/>
              <a:ext cx="2256600" cy="1333178"/>
            </a:xfrm>
            <a:custGeom>
              <a:avLst/>
              <a:gdLst/>
              <a:ahLst/>
              <a:cxnLst/>
              <a:rect l="l" t="t" r="r" b="b"/>
              <a:pathLst>
                <a:path w="4957" h="2929" extrusionOk="0">
                  <a:moveTo>
                    <a:pt x="1215" y="718"/>
                  </a:moveTo>
                  <a:cubicBezTo>
                    <a:pt x="1312" y="743"/>
                    <a:pt x="1337" y="767"/>
                    <a:pt x="1361" y="815"/>
                  </a:cubicBezTo>
                  <a:cubicBezTo>
                    <a:pt x="1361" y="840"/>
                    <a:pt x="1312" y="888"/>
                    <a:pt x="1288" y="913"/>
                  </a:cubicBezTo>
                  <a:cubicBezTo>
                    <a:pt x="1264" y="913"/>
                    <a:pt x="1264" y="937"/>
                    <a:pt x="1215" y="937"/>
                  </a:cubicBezTo>
                  <a:cubicBezTo>
                    <a:pt x="1215" y="864"/>
                    <a:pt x="1215" y="815"/>
                    <a:pt x="1215" y="743"/>
                  </a:cubicBezTo>
                  <a:lnTo>
                    <a:pt x="1215" y="718"/>
                  </a:lnTo>
                  <a:close/>
                  <a:moveTo>
                    <a:pt x="2527" y="475"/>
                  </a:moveTo>
                  <a:cubicBezTo>
                    <a:pt x="2624" y="597"/>
                    <a:pt x="2673" y="767"/>
                    <a:pt x="2624" y="937"/>
                  </a:cubicBezTo>
                  <a:cubicBezTo>
                    <a:pt x="2601" y="983"/>
                    <a:pt x="2567" y="1007"/>
                    <a:pt x="2530" y="1007"/>
                  </a:cubicBezTo>
                  <a:cubicBezTo>
                    <a:pt x="2489" y="1007"/>
                    <a:pt x="2444" y="977"/>
                    <a:pt x="2405" y="913"/>
                  </a:cubicBezTo>
                  <a:cubicBezTo>
                    <a:pt x="2333" y="767"/>
                    <a:pt x="2381" y="573"/>
                    <a:pt x="2527" y="475"/>
                  </a:cubicBezTo>
                  <a:close/>
                  <a:moveTo>
                    <a:pt x="3984" y="1010"/>
                  </a:moveTo>
                  <a:lnTo>
                    <a:pt x="3984" y="1010"/>
                  </a:lnTo>
                  <a:cubicBezTo>
                    <a:pt x="4009" y="1107"/>
                    <a:pt x="3984" y="1228"/>
                    <a:pt x="3936" y="1326"/>
                  </a:cubicBezTo>
                  <a:cubicBezTo>
                    <a:pt x="3912" y="1350"/>
                    <a:pt x="3912" y="1350"/>
                    <a:pt x="3887" y="1350"/>
                  </a:cubicBezTo>
                  <a:cubicBezTo>
                    <a:pt x="3863" y="1350"/>
                    <a:pt x="3839" y="1326"/>
                    <a:pt x="3814" y="1326"/>
                  </a:cubicBezTo>
                  <a:cubicBezTo>
                    <a:pt x="3766" y="1277"/>
                    <a:pt x="3766" y="1277"/>
                    <a:pt x="3766" y="1204"/>
                  </a:cubicBezTo>
                  <a:cubicBezTo>
                    <a:pt x="3790" y="1131"/>
                    <a:pt x="3863" y="1058"/>
                    <a:pt x="3984" y="1010"/>
                  </a:cubicBezTo>
                  <a:close/>
                  <a:moveTo>
                    <a:pt x="1045" y="1860"/>
                  </a:moveTo>
                  <a:cubicBezTo>
                    <a:pt x="948" y="1957"/>
                    <a:pt x="851" y="2030"/>
                    <a:pt x="754" y="2079"/>
                  </a:cubicBezTo>
                  <a:cubicBezTo>
                    <a:pt x="778" y="1982"/>
                    <a:pt x="875" y="1909"/>
                    <a:pt x="972" y="1860"/>
                  </a:cubicBezTo>
                  <a:close/>
                  <a:moveTo>
                    <a:pt x="3159" y="1957"/>
                  </a:moveTo>
                  <a:cubicBezTo>
                    <a:pt x="3159" y="1957"/>
                    <a:pt x="3183" y="1957"/>
                    <a:pt x="3231" y="2006"/>
                  </a:cubicBezTo>
                  <a:cubicBezTo>
                    <a:pt x="3280" y="2054"/>
                    <a:pt x="3304" y="2152"/>
                    <a:pt x="3280" y="2224"/>
                  </a:cubicBezTo>
                  <a:cubicBezTo>
                    <a:pt x="3159" y="2127"/>
                    <a:pt x="3159" y="2006"/>
                    <a:pt x="3159" y="1957"/>
                  </a:cubicBezTo>
                  <a:close/>
                  <a:moveTo>
                    <a:pt x="1701" y="2030"/>
                  </a:moveTo>
                  <a:cubicBezTo>
                    <a:pt x="1750" y="2054"/>
                    <a:pt x="1798" y="2079"/>
                    <a:pt x="1822" y="2127"/>
                  </a:cubicBezTo>
                  <a:cubicBezTo>
                    <a:pt x="1847" y="2249"/>
                    <a:pt x="1822" y="2346"/>
                    <a:pt x="1774" y="2443"/>
                  </a:cubicBezTo>
                  <a:cubicBezTo>
                    <a:pt x="1677" y="2346"/>
                    <a:pt x="1628" y="2200"/>
                    <a:pt x="1652" y="2054"/>
                  </a:cubicBezTo>
                  <a:cubicBezTo>
                    <a:pt x="1652" y="2030"/>
                    <a:pt x="1677" y="2030"/>
                    <a:pt x="1677" y="2030"/>
                  </a:cubicBezTo>
                  <a:close/>
                  <a:moveTo>
                    <a:pt x="1688" y="116"/>
                  </a:moveTo>
                  <a:cubicBezTo>
                    <a:pt x="1796" y="116"/>
                    <a:pt x="1923" y="140"/>
                    <a:pt x="2065" y="184"/>
                  </a:cubicBezTo>
                  <a:cubicBezTo>
                    <a:pt x="2211" y="232"/>
                    <a:pt x="2333" y="305"/>
                    <a:pt x="2454" y="427"/>
                  </a:cubicBezTo>
                  <a:cubicBezTo>
                    <a:pt x="2284" y="548"/>
                    <a:pt x="2235" y="791"/>
                    <a:pt x="2333" y="961"/>
                  </a:cubicBezTo>
                  <a:cubicBezTo>
                    <a:pt x="2430" y="1083"/>
                    <a:pt x="2503" y="1131"/>
                    <a:pt x="2551" y="1131"/>
                  </a:cubicBezTo>
                  <a:cubicBezTo>
                    <a:pt x="2648" y="1107"/>
                    <a:pt x="2721" y="1058"/>
                    <a:pt x="2746" y="986"/>
                  </a:cubicBezTo>
                  <a:cubicBezTo>
                    <a:pt x="2794" y="791"/>
                    <a:pt x="2746" y="573"/>
                    <a:pt x="2624" y="427"/>
                  </a:cubicBezTo>
                  <a:cubicBezTo>
                    <a:pt x="2818" y="305"/>
                    <a:pt x="3061" y="232"/>
                    <a:pt x="3304" y="232"/>
                  </a:cubicBezTo>
                  <a:lnTo>
                    <a:pt x="3450" y="232"/>
                  </a:lnTo>
                  <a:cubicBezTo>
                    <a:pt x="3742" y="330"/>
                    <a:pt x="3960" y="597"/>
                    <a:pt x="3984" y="888"/>
                  </a:cubicBezTo>
                  <a:cubicBezTo>
                    <a:pt x="3839" y="937"/>
                    <a:pt x="3717" y="1034"/>
                    <a:pt x="3693" y="1180"/>
                  </a:cubicBezTo>
                  <a:cubicBezTo>
                    <a:pt x="3669" y="1277"/>
                    <a:pt x="3693" y="1350"/>
                    <a:pt x="3766" y="1423"/>
                  </a:cubicBezTo>
                  <a:cubicBezTo>
                    <a:pt x="3802" y="1459"/>
                    <a:pt x="3845" y="1477"/>
                    <a:pt x="3887" y="1477"/>
                  </a:cubicBezTo>
                  <a:cubicBezTo>
                    <a:pt x="3930" y="1477"/>
                    <a:pt x="3972" y="1459"/>
                    <a:pt x="4009" y="1423"/>
                  </a:cubicBezTo>
                  <a:cubicBezTo>
                    <a:pt x="4082" y="1277"/>
                    <a:pt x="4106" y="1131"/>
                    <a:pt x="4082" y="986"/>
                  </a:cubicBezTo>
                  <a:cubicBezTo>
                    <a:pt x="4130" y="986"/>
                    <a:pt x="4203" y="961"/>
                    <a:pt x="4252" y="961"/>
                  </a:cubicBezTo>
                  <a:cubicBezTo>
                    <a:pt x="4470" y="961"/>
                    <a:pt x="4640" y="1083"/>
                    <a:pt x="4738" y="1277"/>
                  </a:cubicBezTo>
                  <a:cubicBezTo>
                    <a:pt x="4835" y="1544"/>
                    <a:pt x="4810" y="1836"/>
                    <a:pt x="4665" y="2079"/>
                  </a:cubicBezTo>
                  <a:cubicBezTo>
                    <a:pt x="4483" y="2341"/>
                    <a:pt x="4201" y="2486"/>
                    <a:pt x="3902" y="2486"/>
                  </a:cubicBezTo>
                  <a:cubicBezTo>
                    <a:pt x="3841" y="2486"/>
                    <a:pt x="3779" y="2480"/>
                    <a:pt x="3717" y="2467"/>
                  </a:cubicBezTo>
                  <a:cubicBezTo>
                    <a:pt x="3572" y="2443"/>
                    <a:pt x="3450" y="2370"/>
                    <a:pt x="3353" y="2297"/>
                  </a:cubicBezTo>
                  <a:cubicBezTo>
                    <a:pt x="3401" y="2176"/>
                    <a:pt x="3377" y="2030"/>
                    <a:pt x="3304" y="1933"/>
                  </a:cubicBezTo>
                  <a:cubicBezTo>
                    <a:pt x="3244" y="1884"/>
                    <a:pt x="3189" y="1860"/>
                    <a:pt x="3143" y="1860"/>
                  </a:cubicBezTo>
                  <a:cubicBezTo>
                    <a:pt x="3098" y="1860"/>
                    <a:pt x="3061" y="1884"/>
                    <a:pt x="3037" y="1933"/>
                  </a:cubicBezTo>
                  <a:cubicBezTo>
                    <a:pt x="3037" y="2103"/>
                    <a:pt x="3086" y="2249"/>
                    <a:pt x="3231" y="2322"/>
                  </a:cubicBezTo>
                  <a:cubicBezTo>
                    <a:pt x="3071" y="2620"/>
                    <a:pt x="2781" y="2809"/>
                    <a:pt x="2442" y="2809"/>
                  </a:cubicBezTo>
                  <a:cubicBezTo>
                    <a:pt x="2422" y="2809"/>
                    <a:pt x="2402" y="2809"/>
                    <a:pt x="2381" y="2807"/>
                  </a:cubicBezTo>
                  <a:cubicBezTo>
                    <a:pt x="2187" y="2807"/>
                    <a:pt x="1968" y="2686"/>
                    <a:pt x="1847" y="2516"/>
                  </a:cubicBezTo>
                  <a:cubicBezTo>
                    <a:pt x="1920" y="2394"/>
                    <a:pt x="1968" y="2249"/>
                    <a:pt x="1920" y="2103"/>
                  </a:cubicBezTo>
                  <a:cubicBezTo>
                    <a:pt x="1895" y="2030"/>
                    <a:pt x="1822" y="1957"/>
                    <a:pt x="1725" y="1933"/>
                  </a:cubicBezTo>
                  <a:cubicBezTo>
                    <a:pt x="1712" y="1928"/>
                    <a:pt x="1699" y="1926"/>
                    <a:pt x="1685" y="1926"/>
                  </a:cubicBezTo>
                  <a:cubicBezTo>
                    <a:pt x="1627" y="1926"/>
                    <a:pt x="1575" y="1966"/>
                    <a:pt x="1555" y="2006"/>
                  </a:cubicBezTo>
                  <a:cubicBezTo>
                    <a:pt x="1531" y="2200"/>
                    <a:pt x="1580" y="2394"/>
                    <a:pt x="1725" y="2540"/>
                  </a:cubicBezTo>
                  <a:cubicBezTo>
                    <a:pt x="1604" y="2662"/>
                    <a:pt x="1434" y="2735"/>
                    <a:pt x="1264" y="2759"/>
                  </a:cubicBezTo>
                  <a:lnTo>
                    <a:pt x="1191" y="2759"/>
                  </a:lnTo>
                  <a:cubicBezTo>
                    <a:pt x="1045" y="2759"/>
                    <a:pt x="924" y="2686"/>
                    <a:pt x="826" y="2589"/>
                  </a:cubicBezTo>
                  <a:cubicBezTo>
                    <a:pt x="729" y="2467"/>
                    <a:pt x="705" y="2346"/>
                    <a:pt x="729" y="2224"/>
                  </a:cubicBezTo>
                  <a:cubicBezTo>
                    <a:pt x="924" y="2152"/>
                    <a:pt x="1167" y="1957"/>
                    <a:pt x="1142" y="1836"/>
                  </a:cubicBezTo>
                  <a:cubicBezTo>
                    <a:pt x="1142" y="1801"/>
                    <a:pt x="1118" y="1767"/>
                    <a:pt x="1052" y="1767"/>
                  </a:cubicBezTo>
                  <a:cubicBezTo>
                    <a:pt x="1025" y="1767"/>
                    <a:pt x="991" y="1773"/>
                    <a:pt x="948" y="1787"/>
                  </a:cubicBezTo>
                  <a:cubicBezTo>
                    <a:pt x="802" y="1836"/>
                    <a:pt x="681" y="1982"/>
                    <a:pt x="656" y="2152"/>
                  </a:cubicBezTo>
                  <a:cubicBezTo>
                    <a:pt x="638" y="2154"/>
                    <a:pt x="621" y="2155"/>
                    <a:pt x="603" y="2155"/>
                  </a:cubicBezTo>
                  <a:cubicBezTo>
                    <a:pt x="414" y="2155"/>
                    <a:pt x="286" y="2032"/>
                    <a:pt x="219" y="1787"/>
                  </a:cubicBezTo>
                  <a:cubicBezTo>
                    <a:pt x="98" y="1520"/>
                    <a:pt x="122" y="1228"/>
                    <a:pt x="243" y="961"/>
                  </a:cubicBezTo>
                  <a:cubicBezTo>
                    <a:pt x="389" y="791"/>
                    <a:pt x="608" y="694"/>
                    <a:pt x="851" y="694"/>
                  </a:cubicBezTo>
                  <a:lnTo>
                    <a:pt x="1142" y="694"/>
                  </a:lnTo>
                  <a:lnTo>
                    <a:pt x="1142" y="743"/>
                  </a:lnTo>
                  <a:cubicBezTo>
                    <a:pt x="1118" y="840"/>
                    <a:pt x="1142" y="937"/>
                    <a:pt x="1191" y="1010"/>
                  </a:cubicBezTo>
                  <a:cubicBezTo>
                    <a:pt x="1204" y="1036"/>
                    <a:pt x="1232" y="1056"/>
                    <a:pt x="1271" y="1056"/>
                  </a:cubicBezTo>
                  <a:cubicBezTo>
                    <a:pt x="1302" y="1056"/>
                    <a:pt x="1341" y="1043"/>
                    <a:pt x="1385" y="1010"/>
                  </a:cubicBezTo>
                  <a:cubicBezTo>
                    <a:pt x="1482" y="913"/>
                    <a:pt x="1507" y="888"/>
                    <a:pt x="1482" y="791"/>
                  </a:cubicBezTo>
                  <a:cubicBezTo>
                    <a:pt x="1458" y="718"/>
                    <a:pt x="1385" y="645"/>
                    <a:pt x="1239" y="621"/>
                  </a:cubicBezTo>
                  <a:cubicBezTo>
                    <a:pt x="1239" y="475"/>
                    <a:pt x="1288" y="330"/>
                    <a:pt x="1385" y="232"/>
                  </a:cubicBezTo>
                  <a:cubicBezTo>
                    <a:pt x="1452" y="152"/>
                    <a:pt x="1556" y="116"/>
                    <a:pt x="1688" y="116"/>
                  </a:cubicBezTo>
                  <a:close/>
                  <a:moveTo>
                    <a:pt x="1650" y="1"/>
                  </a:moveTo>
                  <a:cubicBezTo>
                    <a:pt x="1501" y="1"/>
                    <a:pt x="1380" y="43"/>
                    <a:pt x="1288" y="135"/>
                  </a:cubicBezTo>
                  <a:cubicBezTo>
                    <a:pt x="1191" y="257"/>
                    <a:pt x="1118" y="427"/>
                    <a:pt x="1118" y="597"/>
                  </a:cubicBezTo>
                  <a:cubicBezTo>
                    <a:pt x="1069" y="585"/>
                    <a:pt x="1021" y="579"/>
                    <a:pt x="972" y="579"/>
                  </a:cubicBezTo>
                  <a:cubicBezTo>
                    <a:pt x="924" y="579"/>
                    <a:pt x="875" y="585"/>
                    <a:pt x="826" y="597"/>
                  </a:cubicBezTo>
                  <a:cubicBezTo>
                    <a:pt x="559" y="597"/>
                    <a:pt x="316" y="694"/>
                    <a:pt x="146" y="888"/>
                  </a:cubicBezTo>
                  <a:cubicBezTo>
                    <a:pt x="1" y="1180"/>
                    <a:pt x="1" y="1520"/>
                    <a:pt x="122" y="1811"/>
                  </a:cubicBezTo>
                  <a:cubicBezTo>
                    <a:pt x="219" y="2152"/>
                    <a:pt x="414" y="2224"/>
                    <a:pt x="559" y="2224"/>
                  </a:cubicBezTo>
                  <a:lnTo>
                    <a:pt x="608" y="2224"/>
                  </a:lnTo>
                  <a:cubicBezTo>
                    <a:pt x="608" y="2394"/>
                    <a:pt x="656" y="2540"/>
                    <a:pt x="754" y="2637"/>
                  </a:cubicBezTo>
                  <a:cubicBezTo>
                    <a:pt x="851" y="2783"/>
                    <a:pt x="1021" y="2856"/>
                    <a:pt x="1191" y="2856"/>
                  </a:cubicBezTo>
                  <a:lnTo>
                    <a:pt x="1264" y="2856"/>
                  </a:lnTo>
                  <a:cubicBezTo>
                    <a:pt x="1458" y="2832"/>
                    <a:pt x="1652" y="2759"/>
                    <a:pt x="1774" y="2613"/>
                  </a:cubicBezTo>
                  <a:cubicBezTo>
                    <a:pt x="1944" y="2783"/>
                    <a:pt x="2163" y="2905"/>
                    <a:pt x="2381" y="2929"/>
                  </a:cubicBezTo>
                  <a:lnTo>
                    <a:pt x="2430" y="2929"/>
                  </a:lnTo>
                  <a:cubicBezTo>
                    <a:pt x="2794" y="2905"/>
                    <a:pt x="3134" y="2710"/>
                    <a:pt x="3304" y="2394"/>
                  </a:cubicBezTo>
                  <a:cubicBezTo>
                    <a:pt x="3426" y="2467"/>
                    <a:pt x="3547" y="2516"/>
                    <a:pt x="3693" y="2540"/>
                  </a:cubicBezTo>
                  <a:cubicBezTo>
                    <a:pt x="3766" y="2559"/>
                    <a:pt x="3841" y="2567"/>
                    <a:pt x="3916" y="2567"/>
                  </a:cubicBezTo>
                  <a:cubicBezTo>
                    <a:pt x="4239" y="2567"/>
                    <a:pt x="4560" y="2403"/>
                    <a:pt x="4738" y="2127"/>
                  </a:cubicBezTo>
                  <a:cubicBezTo>
                    <a:pt x="4932" y="1860"/>
                    <a:pt x="4956" y="1496"/>
                    <a:pt x="4835" y="1204"/>
                  </a:cubicBezTo>
                  <a:cubicBezTo>
                    <a:pt x="4738" y="986"/>
                    <a:pt x="4495" y="840"/>
                    <a:pt x="4252" y="840"/>
                  </a:cubicBezTo>
                  <a:cubicBezTo>
                    <a:pt x="4203" y="840"/>
                    <a:pt x="4130" y="840"/>
                    <a:pt x="4057" y="864"/>
                  </a:cubicBezTo>
                  <a:cubicBezTo>
                    <a:pt x="4033" y="500"/>
                    <a:pt x="3790" y="232"/>
                    <a:pt x="3450" y="135"/>
                  </a:cubicBezTo>
                  <a:cubicBezTo>
                    <a:pt x="3426" y="123"/>
                    <a:pt x="3395" y="117"/>
                    <a:pt x="3365" y="117"/>
                  </a:cubicBezTo>
                  <a:cubicBezTo>
                    <a:pt x="3335" y="117"/>
                    <a:pt x="3304" y="123"/>
                    <a:pt x="3280" y="135"/>
                  </a:cubicBezTo>
                  <a:cubicBezTo>
                    <a:pt x="3013" y="135"/>
                    <a:pt x="2746" y="208"/>
                    <a:pt x="2527" y="330"/>
                  </a:cubicBezTo>
                  <a:cubicBezTo>
                    <a:pt x="2405" y="232"/>
                    <a:pt x="2235" y="135"/>
                    <a:pt x="2090" y="87"/>
                  </a:cubicBezTo>
                  <a:cubicBezTo>
                    <a:pt x="1923" y="31"/>
                    <a:pt x="1776" y="1"/>
                    <a:pt x="1650" y="1"/>
                  </a:cubicBezTo>
                  <a:close/>
                </a:path>
              </a:pathLst>
            </a:custGeom>
            <a:solidFill>
              <a:srgbClr val="261C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27" name="Google Shape;1527;p33"/>
          <p:cNvGrpSpPr/>
          <p:nvPr/>
        </p:nvGrpSpPr>
        <p:grpSpPr>
          <a:xfrm rot="615299" flipH="1">
            <a:off x="279417" y="1059091"/>
            <a:ext cx="1651651" cy="1499645"/>
            <a:chOff x="7844079" y="226728"/>
            <a:chExt cx="1373387" cy="1246991"/>
          </a:xfrm>
        </p:grpSpPr>
        <p:sp>
          <p:nvSpPr>
            <p:cNvPr id="1528" name="Google Shape;1528;p33"/>
            <p:cNvSpPr/>
            <p:nvPr/>
          </p:nvSpPr>
          <p:spPr>
            <a:xfrm rot="-1688081">
              <a:off x="8295818" y="1015024"/>
              <a:ext cx="222185" cy="222398"/>
            </a:xfrm>
            <a:custGeom>
              <a:avLst/>
              <a:gdLst/>
              <a:ahLst/>
              <a:cxnLst/>
              <a:rect l="l" t="t" r="r" b="b"/>
              <a:pathLst>
                <a:path w="1118" h="1119" extrusionOk="0">
                  <a:moveTo>
                    <a:pt x="607" y="98"/>
                  </a:moveTo>
                  <a:cubicBezTo>
                    <a:pt x="607" y="147"/>
                    <a:pt x="632" y="219"/>
                    <a:pt x="632" y="268"/>
                  </a:cubicBezTo>
                  <a:cubicBezTo>
                    <a:pt x="656" y="317"/>
                    <a:pt x="656" y="389"/>
                    <a:pt x="680" y="438"/>
                  </a:cubicBezTo>
                  <a:cubicBezTo>
                    <a:pt x="705" y="438"/>
                    <a:pt x="729" y="462"/>
                    <a:pt x="826" y="487"/>
                  </a:cubicBezTo>
                  <a:lnTo>
                    <a:pt x="972" y="560"/>
                  </a:lnTo>
                  <a:cubicBezTo>
                    <a:pt x="899" y="584"/>
                    <a:pt x="802" y="632"/>
                    <a:pt x="705" y="657"/>
                  </a:cubicBezTo>
                  <a:cubicBezTo>
                    <a:pt x="705" y="657"/>
                    <a:pt x="705" y="657"/>
                    <a:pt x="680" y="681"/>
                  </a:cubicBezTo>
                  <a:cubicBezTo>
                    <a:pt x="656" y="802"/>
                    <a:pt x="583" y="924"/>
                    <a:pt x="559" y="972"/>
                  </a:cubicBezTo>
                  <a:cubicBezTo>
                    <a:pt x="535" y="924"/>
                    <a:pt x="486" y="802"/>
                    <a:pt x="462" y="681"/>
                  </a:cubicBezTo>
                  <a:cubicBezTo>
                    <a:pt x="462" y="657"/>
                    <a:pt x="437" y="657"/>
                    <a:pt x="413" y="632"/>
                  </a:cubicBezTo>
                  <a:cubicBezTo>
                    <a:pt x="316" y="632"/>
                    <a:pt x="194" y="584"/>
                    <a:pt x="122" y="584"/>
                  </a:cubicBezTo>
                  <a:cubicBezTo>
                    <a:pt x="219" y="511"/>
                    <a:pt x="340" y="462"/>
                    <a:pt x="462" y="414"/>
                  </a:cubicBezTo>
                  <a:cubicBezTo>
                    <a:pt x="462" y="414"/>
                    <a:pt x="462" y="389"/>
                    <a:pt x="486" y="389"/>
                  </a:cubicBezTo>
                  <a:cubicBezTo>
                    <a:pt x="510" y="292"/>
                    <a:pt x="559" y="195"/>
                    <a:pt x="607" y="98"/>
                  </a:cubicBezTo>
                  <a:close/>
                  <a:moveTo>
                    <a:pt x="607" y="1"/>
                  </a:moveTo>
                  <a:cubicBezTo>
                    <a:pt x="583" y="1"/>
                    <a:pt x="535" y="1"/>
                    <a:pt x="389" y="341"/>
                  </a:cubicBezTo>
                  <a:cubicBezTo>
                    <a:pt x="24" y="487"/>
                    <a:pt x="0" y="560"/>
                    <a:pt x="0" y="560"/>
                  </a:cubicBezTo>
                  <a:cubicBezTo>
                    <a:pt x="0" y="584"/>
                    <a:pt x="0" y="608"/>
                    <a:pt x="0" y="608"/>
                  </a:cubicBezTo>
                  <a:cubicBezTo>
                    <a:pt x="0" y="632"/>
                    <a:pt x="49" y="657"/>
                    <a:pt x="364" y="730"/>
                  </a:cubicBezTo>
                  <a:cubicBezTo>
                    <a:pt x="462" y="1118"/>
                    <a:pt x="510" y="1118"/>
                    <a:pt x="535" y="1118"/>
                  </a:cubicBezTo>
                  <a:lnTo>
                    <a:pt x="559" y="1118"/>
                  </a:lnTo>
                  <a:cubicBezTo>
                    <a:pt x="583" y="1118"/>
                    <a:pt x="607" y="1118"/>
                    <a:pt x="777" y="754"/>
                  </a:cubicBezTo>
                  <a:cubicBezTo>
                    <a:pt x="875" y="705"/>
                    <a:pt x="996" y="681"/>
                    <a:pt x="1093" y="608"/>
                  </a:cubicBezTo>
                  <a:cubicBezTo>
                    <a:pt x="1118" y="608"/>
                    <a:pt x="1118" y="584"/>
                    <a:pt x="1118" y="560"/>
                  </a:cubicBezTo>
                  <a:cubicBezTo>
                    <a:pt x="1118" y="511"/>
                    <a:pt x="1045" y="487"/>
                    <a:pt x="875" y="414"/>
                  </a:cubicBezTo>
                  <a:lnTo>
                    <a:pt x="753" y="389"/>
                  </a:lnTo>
                  <a:cubicBezTo>
                    <a:pt x="753" y="341"/>
                    <a:pt x="729" y="317"/>
                    <a:pt x="729" y="268"/>
                  </a:cubicBezTo>
                  <a:cubicBezTo>
                    <a:pt x="729" y="171"/>
                    <a:pt x="680" y="98"/>
                    <a:pt x="656" y="25"/>
                  </a:cubicBezTo>
                  <a:cubicBezTo>
                    <a:pt x="632" y="1"/>
                    <a:pt x="632" y="1"/>
                    <a:pt x="6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9" name="Google Shape;1529;p33"/>
            <p:cNvSpPr/>
            <p:nvPr/>
          </p:nvSpPr>
          <p:spPr>
            <a:xfrm rot="-1688081">
              <a:off x="8403840" y="292330"/>
              <a:ext cx="164354" cy="141707"/>
            </a:xfrm>
            <a:custGeom>
              <a:avLst/>
              <a:gdLst/>
              <a:ahLst/>
              <a:cxnLst/>
              <a:rect l="l" t="t" r="r" b="b"/>
              <a:pathLst>
                <a:path w="827" h="713" extrusionOk="0">
                  <a:moveTo>
                    <a:pt x="462" y="105"/>
                  </a:moveTo>
                  <a:cubicBezTo>
                    <a:pt x="802" y="105"/>
                    <a:pt x="802" y="615"/>
                    <a:pt x="462" y="615"/>
                  </a:cubicBezTo>
                  <a:cubicBezTo>
                    <a:pt x="317" y="591"/>
                    <a:pt x="219" y="494"/>
                    <a:pt x="219" y="348"/>
                  </a:cubicBezTo>
                  <a:cubicBezTo>
                    <a:pt x="219" y="202"/>
                    <a:pt x="341" y="105"/>
                    <a:pt x="462" y="105"/>
                  </a:cubicBezTo>
                  <a:close/>
                  <a:moveTo>
                    <a:pt x="481" y="1"/>
                  </a:moveTo>
                  <a:cubicBezTo>
                    <a:pt x="392" y="1"/>
                    <a:pt x="299" y="33"/>
                    <a:pt x="219" y="105"/>
                  </a:cubicBezTo>
                  <a:cubicBezTo>
                    <a:pt x="1" y="324"/>
                    <a:pt x="171" y="688"/>
                    <a:pt x="462" y="712"/>
                  </a:cubicBezTo>
                  <a:cubicBezTo>
                    <a:pt x="657" y="712"/>
                    <a:pt x="827" y="542"/>
                    <a:pt x="827" y="348"/>
                  </a:cubicBezTo>
                  <a:cubicBezTo>
                    <a:pt x="827" y="136"/>
                    <a:pt x="663" y="1"/>
                    <a:pt x="4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0" name="Google Shape;1530;p33"/>
            <p:cNvSpPr/>
            <p:nvPr/>
          </p:nvSpPr>
          <p:spPr>
            <a:xfrm rot="-1688081">
              <a:off x="7886315" y="509903"/>
              <a:ext cx="222384" cy="213454"/>
            </a:xfrm>
            <a:custGeom>
              <a:avLst/>
              <a:gdLst/>
              <a:ahLst/>
              <a:cxnLst/>
              <a:rect l="l" t="t" r="r" b="b"/>
              <a:pathLst>
                <a:path w="1119" h="1074" extrusionOk="0">
                  <a:moveTo>
                    <a:pt x="681" y="441"/>
                  </a:moveTo>
                  <a:cubicBezTo>
                    <a:pt x="681" y="441"/>
                    <a:pt x="681" y="441"/>
                    <a:pt x="681" y="466"/>
                  </a:cubicBezTo>
                  <a:cubicBezTo>
                    <a:pt x="681" y="466"/>
                    <a:pt x="657" y="490"/>
                    <a:pt x="584" y="490"/>
                  </a:cubicBezTo>
                  <a:cubicBezTo>
                    <a:pt x="608" y="466"/>
                    <a:pt x="632" y="441"/>
                    <a:pt x="657" y="441"/>
                  </a:cubicBezTo>
                  <a:close/>
                  <a:moveTo>
                    <a:pt x="384" y="97"/>
                  </a:moveTo>
                  <a:cubicBezTo>
                    <a:pt x="401" y="97"/>
                    <a:pt x="420" y="98"/>
                    <a:pt x="438" y="101"/>
                  </a:cubicBezTo>
                  <a:cubicBezTo>
                    <a:pt x="559" y="101"/>
                    <a:pt x="681" y="126"/>
                    <a:pt x="778" y="150"/>
                  </a:cubicBezTo>
                  <a:cubicBezTo>
                    <a:pt x="924" y="199"/>
                    <a:pt x="1021" y="369"/>
                    <a:pt x="972" y="514"/>
                  </a:cubicBezTo>
                  <a:cubicBezTo>
                    <a:pt x="924" y="733"/>
                    <a:pt x="705" y="976"/>
                    <a:pt x="559" y="976"/>
                  </a:cubicBezTo>
                  <a:lnTo>
                    <a:pt x="511" y="976"/>
                  </a:lnTo>
                  <a:cubicBezTo>
                    <a:pt x="414" y="879"/>
                    <a:pt x="438" y="733"/>
                    <a:pt x="511" y="612"/>
                  </a:cubicBezTo>
                  <a:cubicBezTo>
                    <a:pt x="608" y="587"/>
                    <a:pt x="754" y="563"/>
                    <a:pt x="778" y="490"/>
                  </a:cubicBezTo>
                  <a:cubicBezTo>
                    <a:pt x="802" y="441"/>
                    <a:pt x="778" y="393"/>
                    <a:pt x="754" y="369"/>
                  </a:cubicBezTo>
                  <a:cubicBezTo>
                    <a:pt x="730" y="344"/>
                    <a:pt x="705" y="344"/>
                    <a:pt x="681" y="344"/>
                  </a:cubicBezTo>
                  <a:cubicBezTo>
                    <a:pt x="608" y="344"/>
                    <a:pt x="535" y="417"/>
                    <a:pt x="462" y="514"/>
                  </a:cubicBezTo>
                  <a:cubicBezTo>
                    <a:pt x="441" y="519"/>
                    <a:pt x="419" y="521"/>
                    <a:pt x="398" y="521"/>
                  </a:cubicBezTo>
                  <a:cubicBezTo>
                    <a:pt x="299" y="521"/>
                    <a:pt x="202" y="477"/>
                    <a:pt x="122" y="417"/>
                  </a:cubicBezTo>
                  <a:cubicBezTo>
                    <a:pt x="98" y="369"/>
                    <a:pt x="98" y="344"/>
                    <a:pt x="122" y="296"/>
                  </a:cubicBezTo>
                  <a:cubicBezTo>
                    <a:pt x="165" y="168"/>
                    <a:pt x="263" y="97"/>
                    <a:pt x="384" y="97"/>
                  </a:cubicBezTo>
                  <a:close/>
                  <a:moveTo>
                    <a:pt x="386" y="1"/>
                  </a:moveTo>
                  <a:cubicBezTo>
                    <a:pt x="230" y="1"/>
                    <a:pt x="69" y="97"/>
                    <a:pt x="25" y="271"/>
                  </a:cubicBezTo>
                  <a:cubicBezTo>
                    <a:pt x="1" y="344"/>
                    <a:pt x="1" y="417"/>
                    <a:pt x="49" y="466"/>
                  </a:cubicBezTo>
                  <a:cubicBezTo>
                    <a:pt x="147" y="563"/>
                    <a:pt x="292" y="612"/>
                    <a:pt x="414" y="612"/>
                  </a:cubicBezTo>
                  <a:cubicBezTo>
                    <a:pt x="341" y="733"/>
                    <a:pt x="341" y="927"/>
                    <a:pt x="462" y="1049"/>
                  </a:cubicBezTo>
                  <a:cubicBezTo>
                    <a:pt x="487" y="1073"/>
                    <a:pt x="511" y="1073"/>
                    <a:pt x="559" y="1073"/>
                  </a:cubicBezTo>
                  <a:cubicBezTo>
                    <a:pt x="754" y="1073"/>
                    <a:pt x="1021" y="782"/>
                    <a:pt x="1070" y="539"/>
                  </a:cubicBezTo>
                  <a:cubicBezTo>
                    <a:pt x="1118" y="320"/>
                    <a:pt x="997" y="126"/>
                    <a:pt x="827" y="77"/>
                  </a:cubicBezTo>
                  <a:cubicBezTo>
                    <a:pt x="705" y="29"/>
                    <a:pt x="584" y="4"/>
                    <a:pt x="438" y="4"/>
                  </a:cubicBezTo>
                  <a:cubicBezTo>
                    <a:pt x="421" y="2"/>
                    <a:pt x="403" y="1"/>
                    <a:pt x="3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1" name="Google Shape;1531;p33"/>
            <p:cNvSpPr/>
            <p:nvPr/>
          </p:nvSpPr>
          <p:spPr>
            <a:xfrm rot="-1688081">
              <a:off x="7968779" y="265401"/>
              <a:ext cx="217416" cy="213057"/>
            </a:xfrm>
            <a:custGeom>
              <a:avLst/>
              <a:gdLst/>
              <a:ahLst/>
              <a:cxnLst/>
              <a:rect l="l" t="t" r="r" b="b"/>
              <a:pathLst>
                <a:path w="1094" h="1072" extrusionOk="0">
                  <a:moveTo>
                    <a:pt x="484" y="620"/>
                  </a:moveTo>
                  <a:cubicBezTo>
                    <a:pt x="474" y="660"/>
                    <a:pt x="413" y="681"/>
                    <a:pt x="413" y="681"/>
                  </a:cubicBezTo>
                  <a:cubicBezTo>
                    <a:pt x="433" y="641"/>
                    <a:pt x="452" y="634"/>
                    <a:pt x="484" y="620"/>
                  </a:cubicBezTo>
                  <a:close/>
                  <a:moveTo>
                    <a:pt x="480" y="88"/>
                  </a:moveTo>
                  <a:cubicBezTo>
                    <a:pt x="512" y="88"/>
                    <a:pt x="542" y="105"/>
                    <a:pt x="559" y="122"/>
                  </a:cubicBezTo>
                  <a:cubicBezTo>
                    <a:pt x="607" y="243"/>
                    <a:pt x="607" y="365"/>
                    <a:pt x="559" y="486"/>
                  </a:cubicBezTo>
                  <a:cubicBezTo>
                    <a:pt x="462" y="486"/>
                    <a:pt x="389" y="535"/>
                    <a:pt x="340" y="608"/>
                  </a:cubicBezTo>
                  <a:cubicBezTo>
                    <a:pt x="316" y="632"/>
                    <a:pt x="316" y="681"/>
                    <a:pt x="340" y="681"/>
                  </a:cubicBezTo>
                  <a:cubicBezTo>
                    <a:pt x="365" y="729"/>
                    <a:pt x="389" y="753"/>
                    <a:pt x="437" y="753"/>
                  </a:cubicBezTo>
                  <a:cubicBezTo>
                    <a:pt x="535" y="753"/>
                    <a:pt x="607" y="632"/>
                    <a:pt x="632" y="559"/>
                  </a:cubicBezTo>
                  <a:lnTo>
                    <a:pt x="778" y="559"/>
                  </a:lnTo>
                  <a:cubicBezTo>
                    <a:pt x="790" y="555"/>
                    <a:pt x="804" y="553"/>
                    <a:pt x="818" y="553"/>
                  </a:cubicBezTo>
                  <a:cubicBezTo>
                    <a:pt x="883" y="553"/>
                    <a:pt x="956" y="596"/>
                    <a:pt x="996" y="656"/>
                  </a:cubicBezTo>
                  <a:cubicBezTo>
                    <a:pt x="996" y="681"/>
                    <a:pt x="996" y="729"/>
                    <a:pt x="972" y="753"/>
                  </a:cubicBezTo>
                  <a:cubicBezTo>
                    <a:pt x="850" y="899"/>
                    <a:pt x="656" y="972"/>
                    <a:pt x="462" y="972"/>
                  </a:cubicBezTo>
                  <a:cubicBezTo>
                    <a:pt x="449" y="974"/>
                    <a:pt x="437" y="975"/>
                    <a:pt x="424" y="975"/>
                  </a:cubicBezTo>
                  <a:cubicBezTo>
                    <a:pt x="268" y="975"/>
                    <a:pt x="122" y="838"/>
                    <a:pt x="122" y="681"/>
                  </a:cubicBezTo>
                  <a:cubicBezTo>
                    <a:pt x="97" y="511"/>
                    <a:pt x="146" y="316"/>
                    <a:pt x="243" y="170"/>
                  </a:cubicBezTo>
                  <a:cubicBezTo>
                    <a:pt x="292" y="122"/>
                    <a:pt x="365" y="98"/>
                    <a:pt x="437" y="98"/>
                  </a:cubicBezTo>
                  <a:cubicBezTo>
                    <a:pt x="452" y="90"/>
                    <a:pt x="466" y="88"/>
                    <a:pt x="480" y="88"/>
                  </a:cubicBezTo>
                  <a:close/>
                  <a:moveTo>
                    <a:pt x="437" y="0"/>
                  </a:moveTo>
                  <a:cubicBezTo>
                    <a:pt x="340" y="0"/>
                    <a:pt x="243" y="49"/>
                    <a:pt x="170" y="122"/>
                  </a:cubicBezTo>
                  <a:cubicBezTo>
                    <a:pt x="49" y="292"/>
                    <a:pt x="0" y="511"/>
                    <a:pt x="24" y="705"/>
                  </a:cubicBezTo>
                  <a:cubicBezTo>
                    <a:pt x="24" y="910"/>
                    <a:pt x="195" y="1072"/>
                    <a:pt x="396" y="1072"/>
                  </a:cubicBezTo>
                  <a:cubicBezTo>
                    <a:pt x="410" y="1072"/>
                    <a:pt x="423" y="1071"/>
                    <a:pt x="437" y="1069"/>
                  </a:cubicBezTo>
                  <a:cubicBezTo>
                    <a:pt x="656" y="1069"/>
                    <a:pt x="875" y="972"/>
                    <a:pt x="1045" y="826"/>
                  </a:cubicBezTo>
                  <a:cubicBezTo>
                    <a:pt x="1069" y="753"/>
                    <a:pt x="1093" y="705"/>
                    <a:pt x="1069" y="632"/>
                  </a:cubicBezTo>
                  <a:cubicBezTo>
                    <a:pt x="1006" y="548"/>
                    <a:pt x="906" y="482"/>
                    <a:pt x="801" y="482"/>
                  </a:cubicBezTo>
                  <a:cubicBezTo>
                    <a:pt x="785" y="482"/>
                    <a:pt x="769" y="483"/>
                    <a:pt x="753" y="486"/>
                  </a:cubicBezTo>
                  <a:lnTo>
                    <a:pt x="656" y="486"/>
                  </a:lnTo>
                  <a:cubicBezTo>
                    <a:pt x="705" y="365"/>
                    <a:pt x="680" y="219"/>
                    <a:pt x="632" y="98"/>
                  </a:cubicBezTo>
                  <a:cubicBezTo>
                    <a:pt x="583" y="49"/>
                    <a:pt x="510" y="0"/>
                    <a:pt x="4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2" name="Google Shape;1532;p33"/>
            <p:cNvSpPr/>
            <p:nvPr/>
          </p:nvSpPr>
          <p:spPr>
            <a:xfrm rot="-1688081">
              <a:off x="8097363" y="456906"/>
              <a:ext cx="198138" cy="172512"/>
            </a:xfrm>
            <a:custGeom>
              <a:avLst/>
              <a:gdLst/>
              <a:ahLst/>
              <a:cxnLst/>
              <a:rect l="l" t="t" r="r" b="b"/>
              <a:pathLst>
                <a:path w="997" h="868" extrusionOk="0">
                  <a:moveTo>
                    <a:pt x="405" y="1"/>
                  </a:moveTo>
                  <a:cubicBezTo>
                    <a:pt x="214" y="1"/>
                    <a:pt x="67" y="97"/>
                    <a:pt x="49" y="168"/>
                  </a:cubicBezTo>
                  <a:cubicBezTo>
                    <a:pt x="0" y="363"/>
                    <a:pt x="49" y="557"/>
                    <a:pt x="195" y="703"/>
                  </a:cubicBezTo>
                  <a:cubicBezTo>
                    <a:pt x="350" y="801"/>
                    <a:pt x="529" y="867"/>
                    <a:pt x="667" y="867"/>
                  </a:cubicBezTo>
                  <a:cubicBezTo>
                    <a:pt x="767" y="867"/>
                    <a:pt x="844" y="833"/>
                    <a:pt x="875" y="751"/>
                  </a:cubicBezTo>
                  <a:cubicBezTo>
                    <a:pt x="996" y="484"/>
                    <a:pt x="875" y="168"/>
                    <a:pt x="632" y="47"/>
                  </a:cubicBezTo>
                  <a:cubicBezTo>
                    <a:pt x="553" y="14"/>
                    <a:pt x="476" y="1"/>
                    <a:pt x="40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3" name="Google Shape;1533;p33"/>
            <p:cNvSpPr/>
            <p:nvPr/>
          </p:nvSpPr>
          <p:spPr>
            <a:xfrm rot="-1688081">
              <a:off x="8096253" y="485759"/>
              <a:ext cx="92014" cy="96790"/>
            </a:xfrm>
            <a:custGeom>
              <a:avLst/>
              <a:gdLst/>
              <a:ahLst/>
              <a:cxnLst/>
              <a:rect l="l" t="t" r="r" b="b"/>
              <a:pathLst>
                <a:path w="463" h="487" extrusionOk="0">
                  <a:moveTo>
                    <a:pt x="462" y="0"/>
                  </a:moveTo>
                  <a:lnTo>
                    <a:pt x="1" y="486"/>
                  </a:lnTo>
                  <a:cubicBezTo>
                    <a:pt x="1" y="486"/>
                    <a:pt x="438" y="98"/>
                    <a:pt x="4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4" name="Google Shape;1534;p33"/>
            <p:cNvSpPr/>
            <p:nvPr/>
          </p:nvSpPr>
          <p:spPr>
            <a:xfrm rot="-1688081">
              <a:off x="8086573" y="475658"/>
              <a:ext cx="111093" cy="116466"/>
            </a:xfrm>
            <a:custGeom>
              <a:avLst/>
              <a:gdLst/>
              <a:ahLst/>
              <a:cxnLst/>
              <a:rect l="l" t="t" r="r" b="b"/>
              <a:pathLst>
                <a:path w="559" h="586" extrusionOk="0">
                  <a:moveTo>
                    <a:pt x="504" y="1"/>
                  </a:moveTo>
                  <a:cubicBezTo>
                    <a:pt x="487" y="1"/>
                    <a:pt x="471" y="9"/>
                    <a:pt x="462" y="27"/>
                  </a:cubicBezTo>
                  <a:cubicBezTo>
                    <a:pt x="340" y="197"/>
                    <a:pt x="195" y="367"/>
                    <a:pt x="25" y="489"/>
                  </a:cubicBezTo>
                  <a:cubicBezTo>
                    <a:pt x="0" y="513"/>
                    <a:pt x="0" y="537"/>
                    <a:pt x="25" y="562"/>
                  </a:cubicBezTo>
                  <a:cubicBezTo>
                    <a:pt x="25" y="562"/>
                    <a:pt x="49" y="562"/>
                    <a:pt x="49" y="586"/>
                  </a:cubicBezTo>
                  <a:cubicBezTo>
                    <a:pt x="73" y="562"/>
                    <a:pt x="73" y="562"/>
                    <a:pt x="73" y="562"/>
                  </a:cubicBezTo>
                  <a:cubicBezTo>
                    <a:pt x="267" y="416"/>
                    <a:pt x="413" y="246"/>
                    <a:pt x="559" y="51"/>
                  </a:cubicBezTo>
                  <a:cubicBezTo>
                    <a:pt x="559" y="21"/>
                    <a:pt x="531" y="1"/>
                    <a:pt x="50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5" name="Google Shape;1535;p33"/>
            <p:cNvSpPr/>
            <p:nvPr/>
          </p:nvSpPr>
          <p:spPr>
            <a:xfrm rot="-1688081">
              <a:off x="8145749" y="485303"/>
              <a:ext cx="101553" cy="116068"/>
            </a:xfrm>
            <a:custGeom>
              <a:avLst/>
              <a:gdLst/>
              <a:ahLst/>
              <a:cxnLst/>
              <a:rect l="l" t="t" r="r" b="b"/>
              <a:pathLst>
                <a:path w="511" h="584" extrusionOk="0">
                  <a:moveTo>
                    <a:pt x="510" y="1"/>
                  </a:moveTo>
                  <a:lnTo>
                    <a:pt x="0" y="584"/>
                  </a:lnTo>
                  <a:cubicBezTo>
                    <a:pt x="194" y="390"/>
                    <a:pt x="365" y="195"/>
                    <a:pt x="5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6" name="Google Shape;1536;p33"/>
            <p:cNvSpPr/>
            <p:nvPr/>
          </p:nvSpPr>
          <p:spPr>
            <a:xfrm rot="-1688081">
              <a:off x="8132238" y="479541"/>
              <a:ext cx="125600" cy="132564"/>
            </a:xfrm>
            <a:custGeom>
              <a:avLst/>
              <a:gdLst/>
              <a:ahLst/>
              <a:cxnLst/>
              <a:rect l="l" t="t" r="r" b="b"/>
              <a:pathLst>
                <a:path w="632" h="667" extrusionOk="0">
                  <a:moveTo>
                    <a:pt x="563" y="1"/>
                  </a:moveTo>
                  <a:cubicBezTo>
                    <a:pt x="547" y="1"/>
                    <a:pt x="535" y="18"/>
                    <a:pt x="535" y="35"/>
                  </a:cubicBezTo>
                  <a:cubicBezTo>
                    <a:pt x="389" y="254"/>
                    <a:pt x="219" y="448"/>
                    <a:pt x="25" y="594"/>
                  </a:cubicBezTo>
                  <a:cubicBezTo>
                    <a:pt x="0" y="618"/>
                    <a:pt x="0" y="642"/>
                    <a:pt x="25" y="667"/>
                  </a:cubicBezTo>
                  <a:lnTo>
                    <a:pt x="97" y="667"/>
                  </a:lnTo>
                  <a:cubicBezTo>
                    <a:pt x="292" y="496"/>
                    <a:pt x="486" y="278"/>
                    <a:pt x="632" y="59"/>
                  </a:cubicBezTo>
                  <a:cubicBezTo>
                    <a:pt x="632" y="35"/>
                    <a:pt x="608" y="11"/>
                    <a:pt x="583" y="11"/>
                  </a:cubicBezTo>
                  <a:cubicBezTo>
                    <a:pt x="576" y="3"/>
                    <a:pt x="569" y="1"/>
                    <a:pt x="5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7" name="Google Shape;1537;p33"/>
            <p:cNvSpPr/>
            <p:nvPr/>
          </p:nvSpPr>
          <p:spPr>
            <a:xfrm rot="-1688081">
              <a:off x="7848968" y="476562"/>
              <a:ext cx="144878" cy="57040"/>
            </a:xfrm>
            <a:custGeom>
              <a:avLst/>
              <a:gdLst/>
              <a:ahLst/>
              <a:cxnLst/>
              <a:rect l="l" t="t" r="r" b="b"/>
              <a:pathLst>
                <a:path w="729" h="287" extrusionOk="0">
                  <a:moveTo>
                    <a:pt x="254" y="0"/>
                  </a:moveTo>
                  <a:cubicBezTo>
                    <a:pt x="184" y="0"/>
                    <a:pt x="114" y="14"/>
                    <a:pt x="49" y="43"/>
                  </a:cubicBezTo>
                  <a:cubicBezTo>
                    <a:pt x="0" y="68"/>
                    <a:pt x="25" y="140"/>
                    <a:pt x="73" y="140"/>
                  </a:cubicBezTo>
                  <a:cubicBezTo>
                    <a:pt x="133" y="118"/>
                    <a:pt x="196" y="107"/>
                    <a:pt x="258" y="107"/>
                  </a:cubicBezTo>
                  <a:cubicBezTo>
                    <a:pt x="396" y="107"/>
                    <a:pt x="531" y="161"/>
                    <a:pt x="632" y="262"/>
                  </a:cubicBezTo>
                  <a:cubicBezTo>
                    <a:pt x="656" y="286"/>
                    <a:pt x="656" y="286"/>
                    <a:pt x="680" y="286"/>
                  </a:cubicBezTo>
                  <a:lnTo>
                    <a:pt x="705" y="286"/>
                  </a:lnTo>
                  <a:cubicBezTo>
                    <a:pt x="729" y="262"/>
                    <a:pt x="729" y="213"/>
                    <a:pt x="705" y="213"/>
                  </a:cubicBezTo>
                  <a:cubicBezTo>
                    <a:pt x="585" y="77"/>
                    <a:pt x="418" y="0"/>
                    <a:pt x="2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8" name="Google Shape;1538;p33"/>
            <p:cNvSpPr/>
            <p:nvPr/>
          </p:nvSpPr>
          <p:spPr>
            <a:xfrm rot="-1688081">
              <a:off x="8202326" y="503855"/>
              <a:ext cx="77308" cy="91821"/>
            </a:xfrm>
            <a:custGeom>
              <a:avLst/>
              <a:gdLst/>
              <a:ahLst/>
              <a:cxnLst/>
              <a:rect l="l" t="t" r="r" b="b"/>
              <a:pathLst>
                <a:path w="389" h="462" extrusionOk="0">
                  <a:moveTo>
                    <a:pt x="389" y="0"/>
                  </a:moveTo>
                  <a:lnTo>
                    <a:pt x="0" y="462"/>
                  </a:lnTo>
                  <a:cubicBezTo>
                    <a:pt x="0" y="462"/>
                    <a:pt x="364" y="146"/>
                    <a:pt x="38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9" name="Google Shape;1539;p33"/>
            <p:cNvSpPr/>
            <p:nvPr/>
          </p:nvSpPr>
          <p:spPr>
            <a:xfrm rot="-1688081">
              <a:off x="8187819" y="494119"/>
              <a:ext cx="101553" cy="112491"/>
            </a:xfrm>
            <a:custGeom>
              <a:avLst/>
              <a:gdLst/>
              <a:ahLst/>
              <a:cxnLst/>
              <a:rect l="l" t="t" r="r" b="b"/>
              <a:pathLst>
                <a:path w="511" h="566" extrusionOk="0">
                  <a:moveTo>
                    <a:pt x="462" y="1"/>
                  </a:moveTo>
                  <a:cubicBezTo>
                    <a:pt x="444" y="1"/>
                    <a:pt x="425" y="19"/>
                    <a:pt x="413" y="55"/>
                  </a:cubicBezTo>
                  <a:cubicBezTo>
                    <a:pt x="389" y="152"/>
                    <a:pt x="170" y="371"/>
                    <a:pt x="24" y="468"/>
                  </a:cubicBezTo>
                  <a:cubicBezTo>
                    <a:pt x="0" y="493"/>
                    <a:pt x="0" y="517"/>
                    <a:pt x="24" y="541"/>
                  </a:cubicBezTo>
                  <a:cubicBezTo>
                    <a:pt x="24" y="541"/>
                    <a:pt x="49" y="565"/>
                    <a:pt x="73" y="565"/>
                  </a:cubicBezTo>
                  <a:cubicBezTo>
                    <a:pt x="73" y="565"/>
                    <a:pt x="73" y="541"/>
                    <a:pt x="73" y="541"/>
                  </a:cubicBezTo>
                  <a:cubicBezTo>
                    <a:pt x="122" y="493"/>
                    <a:pt x="486" y="225"/>
                    <a:pt x="510" y="55"/>
                  </a:cubicBezTo>
                  <a:cubicBezTo>
                    <a:pt x="498" y="19"/>
                    <a:pt x="480" y="1"/>
                    <a:pt x="4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0" name="Google Shape;1540;p33"/>
            <p:cNvSpPr/>
            <p:nvPr/>
          </p:nvSpPr>
          <p:spPr>
            <a:xfrm rot="-1688081">
              <a:off x="7905638" y="365861"/>
              <a:ext cx="77507" cy="138924"/>
            </a:xfrm>
            <a:custGeom>
              <a:avLst/>
              <a:gdLst/>
              <a:ahLst/>
              <a:cxnLst/>
              <a:rect l="l" t="t" r="r" b="b"/>
              <a:pathLst>
                <a:path w="390" h="699" extrusionOk="0">
                  <a:moveTo>
                    <a:pt x="158" y="0"/>
                  </a:moveTo>
                  <a:cubicBezTo>
                    <a:pt x="146" y="0"/>
                    <a:pt x="134" y="6"/>
                    <a:pt x="122" y="18"/>
                  </a:cubicBezTo>
                  <a:cubicBezTo>
                    <a:pt x="0" y="237"/>
                    <a:pt x="98" y="529"/>
                    <a:pt x="292" y="699"/>
                  </a:cubicBezTo>
                  <a:lnTo>
                    <a:pt x="365" y="699"/>
                  </a:lnTo>
                  <a:cubicBezTo>
                    <a:pt x="389" y="674"/>
                    <a:pt x="389" y="650"/>
                    <a:pt x="365" y="626"/>
                  </a:cubicBezTo>
                  <a:cubicBezTo>
                    <a:pt x="171" y="504"/>
                    <a:pt x="122" y="261"/>
                    <a:pt x="195" y="67"/>
                  </a:cubicBezTo>
                  <a:cubicBezTo>
                    <a:pt x="219" y="43"/>
                    <a:pt x="219" y="18"/>
                    <a:pt x="195" y="18"/>
                  </a:cubicBezTo>
                  <a:cubicBezTo>
                    <a:pt x="183" y="6"/>
                    <a:pt x="171" y="0"/>
                    <a:pt x="1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1" name="Google Shape;1541;p33"/>
            <p:cNvSpPr/>
            <p:nvPr/>
          </p:nvSpPr>
          <p:spPr>
            <a:xfrm rot="-1688081">
              <a:off x="8626261" y="406849"/>
              <a:ext cx="367262" cy="1041832"/>
            </a:xfrm>
            <a:custGeom>
              <a:avLst/>
              <a:gdLst/>
              <a:ahLst/>
              <a:cxnLst/>
              <a:rect l="l" t="t" r="r" b="b"/>
              <a:pathLst>
                <a:path w="1848" h="5242" extrusionOk="0">
                  <a:moveTo>
                    <a:pt x="156" y="1"/>
                  </a:moveTo>
                  <a:cubicBezTo>
                    <a:pt x="122" y="1"/>
                    <a:pt x="86" y="7"/>
                    <a:pt x="49" y="19"/>
                  </a:cubicBezTo>
                  <a:cubicBezTo>
                    <a:pt x="25" y="19"/>
                    <a:pt x="1" y="43"/>
                    <a:pt x="1" y="68"/>
                  </a:cubicBezTo>
                  <a:cubicBezTo>
                    <a:pt x="25" y="92"/>
                    <a:pt x="25" y="116"/>
                    <a:pt x="49" y="116"/>
                  </a:cubicBezTo>
                  <a:lnTo>
                    <a:pt x="74" y="92"/>
                  </a:lnTo>
                  <a:lnTo>
                    <a:pt x="244" y="92"/>
                  </a:lnTo>
                  <a:cubicBezTo>
                    <a:pt x="251" y="99"/>
                    <a:pt x="258" y="102"/>
                    <a:pt x="265" y="102"/>
                  </a:cubicBezTo>
                  <a:cubicBezTo>
                    <a:pt x="280" y="102"/>
                    <a:pt x="292" y="85"/>
                    <a:pt x="292" y="68"/>
                  </a:cubicBezTo>
                  <a:cubicBezTo>
                    <a:pt x="292" y="43"/>
                    <a:pt x="268" y="19"/>
                    <a:pt x="244" y="19"/>
                  </a:cubicBezTo>
                  <a:cubicBezTo>
                    <a:pt x="220" y="7"/>
                    <a:pt x="189" y="1"/>
                    <a:pt x="156" y="1"/>
                  </a:cubicBezTo>
                  <a:close/>
                  <a:moveTo>
                    <a:pt x="438" y="43"/>
                  </a:moveTo>
                  <a:cubicBezTo>
                    <a:pt x="414" y="43"/>
                    <a:pt x="390" y="68"/>
                    <a:pt x="390" y="92"/>
                  </a:cubicBezTo>
                  <a:cubicBezTo>
                    <a:pt x="390" y="116"/>
                    <a:pt x="390" y="141"/>
                    <a:pt x="414" y="141"/>
                  </a:cubicBezTo>
                  <a:cubicBezTo>
                    <a:pt x="487" y="165"/>
                    <a:pt x="535" y="165"/>
                    <a:pt x="584" y="189"/>
                  </a:cubicBezTo>
                  <a:lnTo>
                    <a:pt x="608" y="189"/>
                  </a:lnTo>
                  <a:cubicBezTo>
                    <a:pt x="632" y="189"/>
                    <a:pt x="632" y="189"/>
                    <a:pt x="657" y="165"/>
                  </a:cubicBezTo>
                  <a:cubicBezTo>
                    <a:pt x="657" y="141"/>
                    <a:pt x="657" y="116"/>
                    <a:pt x="632" y="116"/>
                  </a:cubicBezTo>
                  <a:cubicBezTo>
                    <a:pt x="560" y="92"/>
                    <a:pt x="511" y="68"/>
                    <a:pt x="438" y="43"/>
                  </a:cubicBezTo>
                  <a:close/>
                  <a:moveTo>
                    <a:pt x="778" y="195"/>
                  </a:moveTo>
                  <a:cubicBezTo>
                    <a:pt x="766" y="195"/>
                    <a:pt x="754" y="201"/>
                    <a:pt x="754" y="213"/>
                  </a:cubicBezTo>
                  <a:cubicBezTo>
                    <a:pt x="730" y="238"/>
                    <a:pt x="730" y="262"/>
                    <a:pt x="754" y="286"/>
                  </a:cubicBezTo>
                  <a:cubicBezTo>
                    <a:pt x="803" y="311"/>
                    <a:pt x="851" y="359"/>
                    <a:pt x="875" y="384"/>
                  </a:cubicBezTo>
                  <a:cubicBezTo>
                    <a:pt x="900" y="408"/>
                    <a:pt x="900" y="408"/>
                    <a:pt x="924" y="408"/>
                  </a:cubicBezTo>
                  <a:lnTo>
                    <a:pt x="973" y="408"/>
                  </a:lnTo>
                  <a:cubicBezTo>
                    <a:pt x="973" y="384"/>
                    <a:pt x="973" y="359"/>
                    <a:pt x="973" y="335"/>
                  </a:cubicBezTo>
                  <a:cubicBezTo>
                    <a:pt x="924" y="286"/>
                    <a:pt x="875" y="238"/>
                    <a:pt x="803" y="213"/>
                  </a:cubicBezTo>
                  <a:cubicBezTo>
                    <a:pt x="803" y="201"/>
                    <a:pt x="790" y="195"/>
                    <a:pt x="778" y="195"/>
                  </a:cubicBezTo>
                  <a:close/>
                  <a:moveTo>
                    <a:pt x="1033" y="438"/>
                  </a:moveTo>
                  <a:cubicBezTo>
                    <a:pt x="1021" y="438"/>
                    <a:pt x="1009" y="444"/>
                    <a:pt x="997" y="456"/>
                  </a:cubicBezTo>
                  <a:cubicBezTo>
                    <a:pt x="973" y="456"/>
                    <a:pt x="973" y="505"/>
                    <a:pt x="997" y="529"/>
                  </a:cubicBezTo>
                  <a:cubicBezTo>
                    <a:pt x="1021" y="578"/>
                    <a:pt x="1045" y="626"/>
                    <a:pt x="1070" y="675"/>
                  </a:cubicBezTo>
                  <a:cubicBezTo>
                    <a:pt x="1070" y="699"/>
                    <a:pt x="1094" y="724"/>
                    <a:pt x="1118" y="724"/>
                  </a:cubicBezTo>
                  <a:lnTo>
                    <a:pt x="1118" y="699"/>
                  </a:lnTo>
                  <a:cubicBezTo>
                    <a:pt x="1143" y="675"/>
                    <a:pt x="1167" y="651"/>
                    <a:pt x="1143" y="626"/>
                  </a:cubicBezTo>
                  <a:cubicBezTo>
                    <a:pt x="1118" y="578"/>
                    <a:pt x="1094" y="505"/>
                    <a:pt x="1070" y="456"/>
                  </a:cubicBezTo>
                  <a:cubicBezTo>
                    <a:pt x="1058" y="444"/>
                    <a:pt x="1045" y="438"/>
                    <a:pt x="1033" y="438"/>
                  </a:cubicBezTo>
                  <a:close/>
                  <a:moveTo>
                    <a:pt x="1143" y="796"/>
                  </a:moveTo>
                  <a:cubicBezTo>
                    <a:pt x="1118" y="821"/>
                    <a:pt x="1118" y="845"/>
                    <a:pt x="1118" y="869"/>
                  </a:cubicBezTo>
                  <a:cubicBezTo>
                    <a:pt x="1118" y="918"/>
                    <a:pt x="1143" y="991"/>
                    <a:pt x="1143" y="991"/>
                  </a:cubicBezTo>
                  <a:lnTo>
                    <a:pt x="1143" y="1039"/>
                  </a:lnTo>
                  <a:cubicBezTo>
                    <a:pt x="1143" y="1064"/>
                    <a:pt x="1167" y="1088"/>
                    <a:pt x="1191" y="1088"/>
                  </a:cubicBezTo>
                  <a:cubicBezTo>
                    <a:pt x="1215" y="1088"/>
                    <a:pt x="1240" y="1064"/>
                    <a:pt x="1240" y="1039"/>
                  </a:cubicBezTo>
                  <a:cubicBezTo>
                    <a:pt x="1240" y="1015"/>
                    <a:pt x="1240" y="1015"/>
                    <a:pt x="1240" y="991"/>
                  </a:cubicBezTo>
                  <a:cubicBezTo>
                    <a:pt x="1215" y="942"/>
                    <a:pt x="1215" y="894"/>
                    <a:pt x="1215" y="845"/>
                  </a:cubicBezTo>
                  <a:cubicBezTo>
                    <a:pt x="1191" y="821"/>
                    <a:pt x="1167" y="796"/>
                    <a:pt x="1143" y="796"/>
                  </a:cubicBezTo>
                  <a:close/>
                  <a:moveTo>
                    <a:pt x="1191" y="1185"/>
                  </a:moveTo>
                  <a:cubicBezTo>
                    <a:pt x="1167" y="1185"/>
                    <a:pt x="1143" y="1209"/>
                    <a:pt x="1143" y="1234"/>
                  </a:cubicBezTo>
                  <a:cubicBezTo>
                    <a:pt x="1143" y="1282"/>
                    <a:pt x="1143" y="1355"/>
                    <a:pt x="1118" y="1404"/>
                  </a:cubicBezTo>
                  <a:cubicBezTo>
                    <a:pt x="1118" y="1428"/>
                    <a:pt x="1143" y="1452"/>
                    <a:pt x="1167" y="1452"/>
                  </a:cubicBezTo>
                  <a:cubicBezTo>
                    <a:pt x="1191" y="1452"/>
                    <a:pt x="1215" y="1452"/>
                    <a:pt x="1215" y="1428"/>
                  </a:cubicBezTo>
                  <a:cubicBezTo>
                    <a:pt x="1215" y="1355"/>
                    <a:pt x="1240" y="1307"/>
                    <a:pt x="1240" y="1234"/>
                  </a:cubicBezTo>
                  <a:cubicBezTo>
                    <a:pt x="1240" y="1209"/>
                    <a:pt x="1215" y="1185"/>
                    <a:pt x="1191" y="1185"/>
                  </a:cubicBezTo>
                  <a:close/>
                  <a:moveTo>
                    <a:pt x="1107" y="1549"/>
                  </a:moveTo>
                  <a:cubicBezTo>
                    <a:pt x="1093" y="1549"/>
                    <a:pt x="1078" y="1557"/>
                    <a:pt x="1070" y="1574"/>
                  </a:cubicBezTo>
                  <a:cubicBezTo>
                    <a:pt x="1045" y="1622"/>
                    <a:pt x="997" y="1695"/>
                    <a:pt x="973" y="1744"/>
                  </a:cubicBezTo>
                  <a:cubicBezTo>
                    <a:pt x="948" y="1744"/>
                    <a:pt x="948" y="1792"/>
                    <a:pt x="973" y="1792"/>
                  </a:cubicBezTo>
                  <a:lnTo>
                    <a:pt x="1045" y="1792"/>
                  </a:lnTo>
                  <a:cubicBezTo>
                    <a:pt x="1094" y="1744"/>
                    <a:pt x="1118" y="1671"/>
                    <a:pt x="1143" y="1622"/>
                  </a:cubicBezTo>
                  <a:cubicBezTo>
                    <a:pt x="1158" y="1575"/>
                    <a:pt x="1133" y="1549"/>
                    <a:pt x="1107" y="1549"/>
                  </a:cubicBezTo>
                  <a:close/>
                  <a:moveTo>
                    <a:pt x="438" y="1792"/>
                  </a:moveTo>
                  <a:cubicBezTo>
                    <a:pt x="394" y="1792"/>
                    <a:pt x="390" y="1893"/>
                    <a:pt x="426" y="1893"/>
                  </a:cubicBezTo>
                  <a:cubicBezTo>
                    <a:pt x="430" y="1893"/>
                    <a:pt x="434" y="1892"/>
                    <a:pt x="438" y="1890"/>
                  </a:cubicBezTo>
                  <a:lnTo>
                    <a:pt x="632" y="1890"/>
                  </a:lnTo>
                  <a:cubicBezTo>
                    <a:pt x="657" y="1890"/>
                    <a:pt x="681" y="1890"/>
                    <a:pt x="681" y="1841"/>
                  </a:cubicBezTo>
                  <a:cubicBezTo>
                    <a:pt x="681" y="1817"/>
                    <a:pt x="657" y="1817"/>
                    <a:pt x="632" y="1792"/>
                  </a:cubicBezTo>
                  <a:close/>
                  <a:moveTo>
                    <a:pt x="244" y="1841"/>
                  </a:moveTo>
                  <a:cubicBezTo>
                    <a:pt x="171" y="1865"/>
                    <a:pt x="98" y="1914"/>
                    <a:pt x="74" y="1963"/>
                  </a:cubicBezTo>
                  <a:cubicBezTo>
                    <a:pt x="49" y="1987"/>
                    <a:pt x="49" y="2011"/>
                    <a:pt x="74" y="2011"/>
                  </a:cubicBezTo>
                  <a:cubicBezTo>
                    <a:pt x="74" y="2023"/>
                    <a:pt x="74" y="2029"/>
                    <a:pt x="77" y="2029"/>
                  </a:cubicBezTo>
                  <a:cubicBezTo>
                    <a:pt x="80" y="2029"/>
                    <a:pt x="86" y="2023"/>
                    <a:pt x="98" y="2011"/>
                  </a:cubicBezTo>
                  <a:cubicBezTo>
                    <a:pt x="98" y="2023"/>
                    <a:pt x="104" y="2029"/>
                    <a:pt x="110" y="2029"/>
                  </a:cubicBezTo>
                  <a:cubicBezTo>
                    <a:pt x="116" y="2029"/>
                    <a:pt x="122" y="2023"/>
                    <a:pt x="122" y="2011"/>
                  </a:cubicBezTo>
                  <a:cubicBezTo>
                    <a:pt x="171" y="1987"/>
                    <a:pt x="220" y="1938"/>
                    <a:pt x="268" y="1938"/>
                  </a:cubicBezTo>
                  <a:cubicBezTo>
                    <a:pt x="292" y="1938"/>
                    <a:pt x="317" y="1914"/>
                    <a:pt x="292" y="1865"/>
                  </a:cubicBezTo>
                  <a:cubicBezTo>
                    <a:pt x="292" y="1841"/>
                    <a:pt x="268" y="1841"/>
                    <a:pt x="244" y="1841"/>
                  </a:cubicBezTo>
                  <a:close/>
                  <a:moveTo>
                    <a:pt x="803" y="1841"/>
                  </a:moveTo>
                  <a:cubicBezTo>
                    <a:pt x="778" y="1841"/>
                    <a:pt x="754" y="1841"/>
                    <a:pt x="754" y="1865"/>
                  </a:cubicBezTo>
                  <a:cubicBezTo>
                    <a:pt x="754" y="1890"/>
                    <a:pt x="754" y="1914"/>
                    <a:pt x="778" y="1938"/>
                  </a:cubicBezTo>
                  <a:lnTo>
                    <a:pt x="705" y="1987"/>
                  </a:lnTo>
                  <a:cubicBezTo>
                    <a:pt x="681" y="2011"/>
                    <a:pt x="681" y="2035"/>
                    <a:pt x="705" y="2060"/>
                  </a:cubicBezTo>
                  <a:lnTo>
                    <a:pt x="754" y="2060"/>
                  </a:lnTo>
                  <a:cubicBezTo>
                    <a:pt x="754" y="2060"/>
                    <a:pt x="754" y="2060"/>
                    <a:pt x="754" y="2035"/>
                  </a:cubicBezTo>
                  <a:cubicBezTo>
                    <a:pt x="803" y="2011"/>
                    <a:pt x="827" y="1987"/>
                    <a:pt x="875" y="1938"/>
                  </a:cubicBezTo>
                  <a:lnTo>
                    <a:pt x="948" y="1963"/>
                  </a:lnTo>
                  <a:cubicBezTo>
                    <a:pt x="955" y="1970"/>
                    <a:pt x="963" y="1973"/>
                    <a:pt x="970" y="1973"/>
                  </a:cubicBezTo>
                  <a:cubicBezTo>
                    <a:pt x="987" y="1973"/>
                    <a:pt x="1004" y="1955"/>
                    <a:pt x="1021" y="1938"/>
                  </a:cubicBezTo>
                  <a:cubicBezTo>
                    <a:pt x="1021" y="1914"/>
                    <a:pt x="997" y="1890"/>
                    <a:pt x="997" y="1890"/>
                  </a:cubicBezTo>
                  <a:lnTo>
                    <a:pt x="900" y="1841"/>
                  </a:lnTo>
                  <a:close/>
                  <a:moveTo>
                    <a:pt x="1143" y="1993"/>
                  </a:moveTo>
                  <a:cubicBezTo>
                    <a:pt x="1130" y="1993"/>
                    <a:pt x="1118" y="1999"/>
                    <a:pt x="1118" y="2011"/>
                  </a:cubicBezTo>
                  <a:cubicBezTo>
                    <a:pt x="1094" y="2035"/>
                    <a:pt x="1094" y="2060"/>
                    <a:pt x="1118" y="2084"/>
                  </a:cubicBezTo>
                  <a:cubicBezTo>
                    <a:pt x="1167" y="2108"/>
                    <a:pt x="1191" y="2157"/>
                    <a:pt x="1240" y="2205"/>
                  </a:cubicBezTo>
                  <a:cubicBezTo>
                    <a:pt x="1240" y="2205"/>
                    <a:pt x="1264" y="2205"/>
                    <a:pt x="1264" y="2230"/>
                  </a:cubicBezTo>
                  <a:lnTo>
                    <a:pt x="1313" y="2230"/>
                  </a:lnTo>
                  <a:cubicBezTo>
                    <a:pt x="1337" y="2205"/>
                    <a:pt x="1337" y="2181"/>
                    <a:pt x="1313" y="2157"/>
                  </a:cubicBezTo>
                  <a:cubicBezTo>
                    <a:pt x="1264" y="2108"/>
                    <a:pt x="1215" y="2060"/>
                    <a:pt x="1167" y="2011"/>
                  </a:cubicBezTo>
                  <a:cubicBezTo>
                    <a:pt x="1167" y="1999"/>
                    <a:pt x="1155" y="1993"/>
                    <a:pt x="1143" y="1993"/>
                  </a:cubicBezTo>
                  <a:close/>
                  <a:moveTo>
                    <a:pt x="585" y="2074"/>
                  </a:moveTo>
                  <a:cubicBezTo>
                    <a:pt x="576" y="2074"/>
                    <a:pt x="567" y="2077"/>
                    <a:pt x="560" y="2084"/>
                  </a:cubicBezTo>
                  <a:cubicBezTo>
                    <a:pt x="511" y="2108"/>
                    <a:pt x="462" y="2133"/>
                    <a:pt x="414" y="2157"/>
                  </a:cubicBezTo>
                  <a:cubicBezTo>
                    <a:pt x="365" y="2157"/>
                    <a:pt x="365" y="2230"/>
                    <a:pt x="414" y="2254"/>
                  </a:cubicBezTo>
                  <a:lnTo>
                    <a:pt x="438" y="2230"/>
                  </a:lnTo>
                  <a:cubicBezTo>
                    <a:pt x="487" y="2205"/>
                    <a:pt x="560" y="2181"/>
                    <a:pt x="608" y="2157"/>
                  </a:cubicBezTo>
                  <a:cubicBezTo>
                    <a:pt x="632" y="2157"/>
                    <a:pt x="632" y="2133"/>
                    <a:pt x="632" y="2108"/>
                  </a:cubicBezTo>
                  <a:cubicBezTo>
                    <a:pt x="632" y="2091"/>
                    <a:pt x="608" y="2074"/>
                    <a:pt x="585" y="2074"/>
                  </a:cubicBezTo>
                  <a:close/>
                  <a:moveTo>
                    <a:pt x="49" y="2108"/>
                  </a:moveTo>
                  <a:cubicBezTo>
                    <a:pt x="25" y="2133"/>
                    <a:pt x="1" y="2157"/>
                    <a:pt x="25" y="2181"/>
                  </a:cubicBezTo>
                  <a:cubicBezTo>
                    <a:pt x="74" y="2230"/>
                    <a:pt x="147" y="2278"/>
                    <a:pt x="220" y="2278"/>
                  </a:cubicBezTo>
                  <a:lnTo>
                    <a:pt x="244" y="2278"/>
                  </a:lnTo>
                  <a:cubicBezTo>
                    <a:pt x="244" y="2278"/>
                    <a:pt x="268" y="2254"/>
                    <a:pt x="268" y="2230"/>
                  </a:cubicBezTo>
                  <a:cubicBezTo>
                    <a:pt x="268" y="2205"/>
                    <a:pt x="244" y="2181"/>
                    <a:pt x="220" y="2181"/>
                  </a:cubicBezTo>
                  <a:cubicBezTo>
                    <a:pt x="195" y="2181"/>
                    <a:pt x="122" y="2181"/>
                    <a:pt x="98" y="2133"/>
                  </a:cubicBezTo>
                  <a:cubicBezTo>
                    <a:pt x="98" y="2108"/>
                    <a:pt x="74" y="2108"/>
                    <a:pt x="49" y="2108"/>
                  </a:cubicBezTo>
                  <a:close/>
                  <a:moveTo>
                    <a:pt x="1361" y="2278"/>
                  </a:moveTo>
                  <a:cubicBezTo>
                    <a:pt x="1337" y="2303"/>
                    <a:pt x="1313" y="2327"/>
                    <a:pt x="1337" y="2351"/>
                  </a:cubicBezTo>
                  <a:cubicBezTo>
                    <a:pt x="1337" y="2400"/>
                    <a:pt x="1361" y="2448"/>
                    <a:pt x="1361" y="2521"/>
                  </a:cubicBezTo>
                  <a:cubicBezTo>
                    <a:pt x="1361" y="2546"/>
                    <a:pt x="1386" y="2570"/>
                    <a:pt x="1410" y="2570"/>
                  </a:cubicBezTo>
                  <a:cubicBezTo>
                    <a:pt x="1434" y="2570"/>
                    <a:pt x="1458" y="2546"/>
                    <a:pt x="1458" y="2521"/>
                  </a:cubicBezTo>
                  <a:cubicBezTo>
                    <a:pt x="1458" y="2448"/>
                    <a:pt x="1434" y="2375"/>
                    <a:pt x="1410" y="2327"/>
                  </a:cubicBezTo>
                  <a:cubicBezTo>
                    <a:pt x="1410" y="2303"/>
                    <a:pt x="1361" y="2278"/>
                    <a:pt x="1361" y="2278"/>
                  </a:cubicBezTo>
                  <a:close/>
                  <a:moveTo>
                    <a:pt x="1402" y="2657"/>
                  </a:moveTo>
                  <a:cubicBezTo>
                    <a:pt x="1383" y="2657"/>
                    <a:pt x="1378" y="2674"/>
                    <a:pt x="1361" y="2691"/>
                  </a:cubicBezTo>
                  <a:cubicBezTo>
                    <a:pt x="1361" y="2764"/>
                    <a:pt x="1337" y="2813"/>
                    <a:pt x="1313" y="2861"/>
                  </a:cubicBezTo>
                  <a:cubicBezTo>
                    <a:pt x="1313" y="2886"/>
                    <a:pt x="1337" y="2910"/>
                    <a:pt x="1361" y="2934"/>
                  </a:cubicBezTo>
                  <a:cubicBezTo>
                    <a:pt x="1386" y="2934"/>
                    <a:pt x="1410" y="2934"/>
                    <a:pt x="1410" y="2910"/>
                  </a:cubicBezTo>
                  <a:cubicBezTo>
                    <a:pt x="1434" y="2837"/>
                    <a:pt x="1458" y="2764"/>
                    <a:pt x="1458" y="2716"/>
                  </a:cubicBezTo>
                  <a:cubicBezTo>
                    <a:pt x="1458" y="2691"/>
                    <a:pt x="1458" y="2667"/>
                    <a:pt x="1434" y="2667"/>
                  </a:cubicBezTo>
                  <a:cubicBezTo>
                    <a:pt x="1420" y="2660"/>
                    <a:pt x="1410" y="2657"/>
                    <a:pt x="1402" y="2657"/>
                  </a:cubicBezTo>
                  <a:close/>
                  <a:moveTo>
                    <a:pt x="1288" y="3021"/>
                  </a:moveTo>
                  <a:cubicBezTo>
                    <a:pt x="1272" y="3021"/>
                    <a:pt x="1256" y="3031"/>
                    <a:pt x="1240" y="3031"/>
                  </a:cubicBezTo>
                  <a:lnTo>
                    <a:pt x="1167" y="3201"/>
                  </a:lnTo>
                  <a:cubicBezTo>
                    <a:pt x="1143" y="3226"/>
                    <a:pt x="1167" y="3250"/>
                    <a:pt x="1191" y="3274"/>
                  </a:cubicBezTo>
                  <a:cubicBezTo>
                    <a:pt x="1215" y="3274"/>
                    <a:pt x="1240" y="3274"/>
                    <a:pt x="1240" y="3250"/>
                  </a:cubicBezTo>
                  <a:cubicBezTo>
                    <a:pt x="1264" y="3201"/>
                    <a:pt x="1313" y="3153"/>
                    <a:pt x="1337" y="3080"/>
                  </a:cubicBezTo>
                  <a:cubicBezTo>
                    <a:pt x="1337" y="3056"/>
                    <a:pt x="1337" y="3031"/>
                    <a:pt x="1313" y="3031"/>
                  </a:cubicBezTo>
                  <a:cubicBezTo>
                    <a:pt x="1305" y="3023"/>
                    <a:pt x="1296" y="3021"/>
                    <a:pt x="1288" y="3021"/>
                  </a:cubicBezTo>
                  <a:close/>
                  <a:moveTo>
                    <a:pt x="1124" y="3351"/>
                  </a:moveTo>
                  <a:cubicBezTo>
                    <a:pt x="1112" y="3351"/>
                    <a:pt x="1101" y="3357"/>
                    <a:pt x="1094" y="3371"/>
                  </a:cubicBezTo>
                  <a:cubicBezTo>
                    <a:pt x="1045" y="3444"/>
                    <a:pt x="1021" y="3493"/>
                    <a:pt x="997" y="3542"/>
                  </a:cubicBezTo>
                  <a:cubicBezTo>
                    <a:pt x="973" y="3542"/>
                    <a:pt x="973" y="3566"/>
                    <a:pt x="997" y="3590"/>
                  </a:cubicBezTo>
                  <a:lnTo>
                    <a:pt x="1070" y="3590"/>
                  </a:lnTo>
                  <a:cubicBezTo>
                    <a:pt x="1094" y="3542"/>
                    <a:pt x="1143" y="3493"/>
                    <a:pt x="1167" y="3420"/>
                  </a:cubicBezTo>
                  <a:cubicBezTo>
                    <a:pt x="1184" y="3386"/>
                    <a:pt x="1153" y="3351"/>
                    <a:pt x="1124" y="3351"/>
                  </a:cubicBezTo>
                  <a:close/>
                  <a:moveTo>
                    <a:pt x="705" y="3566"/>
                  </a:moveTo>
                  <a:cubicBezTo>
                    <a:pt x="632" y="3566"/>
                    <a:pt x="560" y="3590"/>
                    <a:pt x="511" y="3639"/>
                  </a:cubicBezTo>
                  <a:cubicBezTo>
                    <a:pt x="487" y="3639"/>
                    <a:pt x="487" y="3687"/>
                    <a:pt x="511" y="3687"/>
                  </a:cubicBezTo>
                  <a:cubicBezTo>
                    <a:pt x="511" y="3699"/>
                    <a:pt x="511" y="3705"/>
                    <a:pt x="514" y="3705"/>
                  </a:cubicBezTo>
                  <a:cubicBezTo>
                    <a:pt x="517" y="3705"/>
                    <a:pt x="523" y="3699"/>
                    <a:pt x="535" y="3687"/>
                  </a:cubicBezTo>
                  <a:cubicBezTo>
                    <a:pt x="535" y="3687"/>
                    <a:pt x="535" y="3712"/>
                    <a:pt x="560" y="3712"/>
                  </a:cubicBezTo>
                  <a:cubicBezTo>
                    <a:pt x="608" y="3663"/>
                    <a:pt x="657" y="3663"/>
                    <a:pt x="705" y="3663"/>
                  </a:cubicBezTo>
                  <a:cubicBezTo>
                    <a:pt x="730" y="3663"/>
                    <a:pt x="754" y="3639"/>
                    <a:pt x="754" y="3614"/>
                  </a:cubicBezTo>
                  <a:cubicBezTo>
                    <a:pt x="754" y="3590"/>
                    <a:pt x="730" y="3566"/>
                    <a:pt x="705" y="3566"/>
                  </a:cubicBezTo>
                  <a:close/>
                  <a:moveTo>
                    <a:pt x="900" y="3590"/>
                  </a:moveTo>
                  <a:cubicBezTo>
                    <a:pt x="875" y="3590"/>
                    <a:pt x="851" y="3614"/>
                    <a:pt x="851" y="3639"/>
                  </a:cubicBezTo>
                  <a:cubicBezTo>
                    <a:pt x="827" y="3639"/>
                    <a:pt x="851" y="3663"/>
                    <a:pt x="851" y="3687"/>
                  </a:cubicBezTo>
                  <a:cubicBezTo>
                    <a:pt x="827" y="3736"/>
                    <a:pt x="778" y="3760"/>
                    <a:pt x="730" y="3809"/>
                  </a:cubicBezTo>
                  <a:cubicBezTo>
                    <a:pt x="730" y="3833"/>
                    <a:pt x="730" y="3857"/>
                    <a:pt x="730" y="3882"/>
                  </a:cubicBezTo>
                  <a:lnTo>
                    <a:pt x="803" y="3882"/>
                  </a:lnTo>
                  <a:cubicBezTo>
                    <a:pt x="851" y="3833"/>
                    <a:pt x="900" y="3784"/>
                    <a:pt x="948" y="3736"/>
                  </a:cubicBezTo>
                  <a:cubicBezTo>
                    <a:pt x="948" y="3736"/>
                    <a:pt x="948" y="3712"/>
                    <a:pt x="948" y="3712"/>
                  </a:cubicBezTo>
                  <a:cubicBezTo>
                    <a:pt x="973" y="3712"/>
                    <a:pt x="1021" y="3736"/>
                    <a:pt x="1045" y="3736"/>
                  </a:cubicBezTo>
                  <a:cubicBezTo>
                    <a:pt x="1053" y="3743"/>
                    <a:pt x="1060" y="3746"/>
                    <a:pt x="1067" y="3746"/>
                  </a:cubicBezTo>
                  <a:cubicBezTo>
                    <a:pt x="1084" y="3746"/>
                    <a:pt x="1101" y="3729"/>
                    <a:pt x="1118" y="3712"/>
                  </a:cubicBezTo>
                  <a:cubicBezTo>
                    <a:pt x="1118" y="3712"/>
                    <a:pt x="1118" y="3663"/>
                    <a:pt x="1094" y="3663"/>
                  </a:cubicBezTo>
                  <a:cubicBezTo>
                    <a:pt x="1021" y="3639"/>
                    <a:pt x="973" y="3614"/>
                    <a:pt x="900" y="3590"/>
                  </a:cubicBezTo>
                  <a:close/>
                  <a:moveTo>
                    <a:pt x="1231" y="3742"/>
                  </a:moveTo>
                  <a:cubicBezTo>
                    <a:pt x="1222" y="3742"/>
                    <a:pt x="1215" y="3748"/>
                    <a:pt x="1215" y="3760"/>
                  </a:cubicBezTo>
                  <a:cubicBezTo>
                    <a:pt x="1191" y="3784"/>
                    <a:pt x="1191" y="3809"/>
                    <a:pt x="1215" y="3833"/>
                  </a:cubicBezTo>
                  <a:cubicBezTo>
                    <a:pt x="1264" y="3857"/>
                    <a:pt x="1313" y="3882"/>
                    <a:pt x="1361" y="3930"/>
                  </a:cubicBezTo>
                  <a:lnTo>
                    <a:pt x="1386" y="3930"/>
                  </a:lnTo>
                  <a:cubicBezTo>
                    <a:pt x="1386" y="3930"/>
                    <a:pt x="1396" y="3941"/>
                    <a:pt x="1411" y="3941"/>
                  </a:cubicBezTo>
                  <a:cubicBezTo>
                    <a:pt x="1418" y="3941"/>
                    <a:pt x="1426" y="3938"/>
                    <a:pt x="1434" y="3930"/>
                  </a:cubicBezTo>
                  <a:cubicBezTo>
                    <a:pt x="1434" y="3930"/>
                    <a:pt x="1434" y="3882"/>
                    <a:pt x="1434" y="3882"/>
                  </a:cubicBezTo>
                  <a:cubicBezTo>
                    <a:pt x="1386" y="3833"/>
                    <a:pt x="1313" y="3784"/>
                    <a:pt x="1264" y="3760"/>
                  </a:cubicBezTo>
                  <a:cubicBezTo>
                    <a:pt x="1252" y="3748"/>
                    <a:pt x="1240" y="3742"/>
                    <a:pt x="1231" y="3742"/>
                  </a:cubicBezTo>
                  <a:close/>
                  <a:moveTo>
                    <a:pt x="462" y="3784"/>
                  </a:moveTo>
                  <a:cubicBezTo>
                    <a:pt x="438" y="3784"/>
                    <a:pt x="414" y="3809"/>
                    <a:pt x="438" y="3833"/>
                  </a:cubicBezTo>
                  <a:cubicBezTo>
                    <a:pt x="438" y="3906"/>
                    <a:pt x="487" y="3979"/>
                    <a:pt x="584" y="3979"/>
                  </a:cubicBezTo>
                  <a:lnTo>
                    <a:pt x="608" y="3979"/>
                  </a:lnTo>
                  <a:cubicBezTo>
                    <a:pt x="632" y="3979"/>
                    <a:pt x="657" y="3954"/>
                    <a:pt x="657" y="3906"/>
                  </a:cubicBezTo>
                  <a:cubicBezTo>
                    <a:pt x="632" y="3882"/>
                    <a:pt x="608" y="3882"/>
                    <a:pt x="584" y="3882"/>
                  </a:cubicBezTo>
                  <a:cubicBezTo>
                    <a:pt x="560" y="3882"/>
                    <a:pt x="511" y="3882"/>
                    <a:pt x="511" y="3809"/>
                  </a:cubicBezTo>
                  <a:cubicBezTo>
                    <a:pt x="511" y="3784"/>
                    <a:pt x="487" y="3784"/>
                    <a:pt x="462" y="3784"/>
                  </a:cubicBezTo>
                  <a:close/>
                  <a:moveTo>
                    <a:pt x="1520" y="3963"/>
                  </a:moveTo>
                  <a:cubicBezTo>
                    <a:pt x="1480" y="3963"/>
                    <a:pt x="1445" y="4014"/>
                    <a:pt x="1483" y="4052"/>
                  </a:cubicBezTo>
                  <a:cubicBezTo>
                    <a:pt x="1507" y="4100"/>
                    <a:pt x="1556" y="4149"/>
                    <a:pt x="1580" y="4197"/>
                  </a:cubicBezTo>
                  <a:cubicBezTo>
                    <a:pt x="1604" y="4197"/>
                    <a:pt x="1604" y="4222"/>
                    <a:pt x="1628" y="4222"/>
                  </a:cubicBezTo>
                  <a:lnTo>
                    <a:pt x="1628" y="4197"/>
                  </a:lnTo>
                  <a:lnTo>
                    <a:pt x="1653" y="4197"/>
                  </a:lnTo>
                  <a:cubicBezTo>
                    <a:pt x="1677" y="4197"/>
                    <a:pt x="1677" y="4173"/>
                    <a:pt x="1677" y="4149"/>
                  </a:cubicBezTo>
                  <a:cubicBezTo>
                    <a:pt x="1628" y="4100"/>
                    <a:pt x="1604" y="4027"/>
                    <a:pt x="1556" y="3979"/>
                  </a:cubicBezTo>
                  <a:cubicBezTo>
                    <a:pt x="1544" y="3967"/>
                    <a:pt x="1532" y="3963"/>
                    <a:pt x="1520" y="3963"/>
                  </a:cubicBezTo>
                  <a:close/>
                  <a:moveTo>
                    <a:pt x="1722" y="4285"/>
                  </a:moveTo>
                  <a:cubicBezTo>
                    <a:pt x="1716" y="4285"/>
                    <a:pt x="1708" y="4287"/>
                    <a:pt x="1701" y="4295"/>
                  </a:cubicBezTo>
                  <a:cubicBezTo>
                    <a:pt x="1677" y="4295"/>
                    <a:pt x="1653" y="4319"/>
                    <a:pt x="1677" y="4343"/>
                  </a:cubicBezTo>
                  <a:cubicBezTo>
                    <a:pt x="1701" y="4416"/>
                    <a:pt x="1726" y="4465"/>
                    <a:pt x="1726" y="4513"/>
                  </a:cubicBezTo>
                  <a:cubicBezTo>
                    <a:pt x="1726" y="4537"/>
                    <a:pt x="1750" y="4562"/>
                    <a:pt x="1774" y="4562"/>
                  </a:cubicBezTo>
                  <a:cubicBezTo>
                    <a:pt x="1799" y="4562"/>
                    <a:pt x="1823" y="4513"/>
                    <a:pt x="1823" y="4489"/>
                  </a:cubicBezTo>
                  <a:cubicBezTo>
                    <a:pt x="1799" y="4440"/>
                    <a:pt x="1774" y="4367"/>
                    <a:pt x="1750" y="4319"/>
                  </a:cubicBezTo>
                  <a:cubicBezTo>
                    <a:pt x="1750" y="4302"/>
                    <a:pt x="1738" y="4285"/>
                    <a:pt x="1722" y="4285"/>
                  </a:cubicBezTo>
                  <a:close/>
                  <a:moveTo>
                    <a:pt x="1799" y="4635"/>
                  </a:moveTo>
                  <a:cubicBezTo>
                    <a:pt x="1774" y="4659"/>
                    <a:pt x="1750" y="4683"/>
                    <a:pt x="1750" y="4708"/>
                  </a:cubicBezTo>
                  <a:lnTo>
                    <a:pt x="1750" y="4780"/>
                  </a:lnTo>
                  <a:lnTo>
                    <a:pt x="1750" y="4878"/>
                  </a:lnTo>
                  <a:cubicBezTo>
                    <a:pt x="1750" y="4902"/>
                    <a:pt x="1774" y="4926"/>
                    <a:pt x="1799" y="4926"/>
                  </a:cubicBezTo>
                  <a:cubicBezTo>
                    <a:pt x="1823" y="4926"/>
                    <a:pt x="1847" y="4902"/>
                    <a:pt x="1847" y="4878"/>
                  </a:cubicBezTo>
                  <a:lnTo>
                    <a:pt x="1847" y="4780"/>
                  </a:lnTo>
                  <a:lnTo>
                    <a:pt x="1847" y="4683"/>
                  </a:lnTo>
                  <a:cubicBezTo>
                    <a:pt x="1847" y="4659"/>
                    <a:pt x="1823" y="4635"/>
                    <a:pt x="1799" y="4635"/>
                  </a:cubicBezTo>
                  <a:close/>
                  <a:moveTo>
                    <a:pt x="1799" y="5023"/>
                  </a:moveTo>
                  <a:cubicBezTo>
                    <a:pt x="1774" y="5023"/>
                    <a:pt x="1750" y="5023"/>
                    <a:pt x="1750" y="5048"/>
                  </a:cubicBezTo>
                  <a:cubicBezTo>
                    <a:pt x="1726" y="5096"/>
                    <a:pt x="1726" y="5145"/>
                    <a:pt x="1726" y="5169"/>
                  </a:cubicBezTo>
                  <a:cubicBezTo>
                    <a:pt x="1701" y="5193"/>
                    <a:pt x="1726" y="5218"/>
                    <a:pt x="1750" y="5242"/>
                  </a:cubicBezTo>
                  <a:cubicBezTo>
                    <a:pt x="1774" y="5242"/>
                    <a:pt x="1799" y="5218"/>
                    <a:pt x="1799" y="5193"/>
                  </a:cubicBezTo>
                  <a:cubicBezTo>
                    <a:pt x="1823" y="5169"/>
                    <a:pt x="1823" y="5121"/>
                    <a:pt x="1823" y="5072"/>
                  </a:cubicBezTo>
                  <a:cubicBezTo>
                    <a:pt x="1847" y="5048"/>
                    <a:pt x="1823" y="5023"/>
                    <a:pt x="1799" y="50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42" name="Google Shape;1542;p33"/>
          <p:cNvGrpSpPr/>
          <p:nvPr/>
        </p:nvGrpSpPr>
        <p:grpSpPr>
          <a:xfrm>
            <a:off x="875207" y="3470549"/>
            <a:ext cx="1020386" cy="1732392"/>
            <a:chOff x="-1056319" y="1385262"/>
            <a:chExt cx="212940" cy="361495"/>
          </a:xfrm>
        </p:grpSpPr>
        <p:sp>
          <p:nvSpPr>
            <p:cNvPr id="1543" name="Google Shape;1543;p33"/>
            <p:cNvSpPr/>
            <p:nvPr/>
          </p:nvSpPr>
          <p:spPr>
            <a:xfrm>
              <a:off x="-933315" y="1467563"/>
              <a:ext cx="27460" cy="279194"/>
            </a:xfrm>
            <a:custGeom>
              <a:avLst/>
              <a:gdLst/>
              <a:ahLst/>
              <a:cxnLst/>
              <a:rect l="l" t="t" r="r" b="b"/>
              <a:pathLst>
                <a:path w="705" h="7168" extrusionOk="0">
                  <a:moveTo>
                    <a:pt x="680" y="1"/>
                  </a:moveTo>
                  <a:cubicBezTo>
                    <a:pt x="656" y="1"/>
                    <a:pt x="632" y="25"/>
                    <a:pt x="632" y="50"/>
                  </a:cubicBezTo>
                  <a:cubicBezTo>
                    <a:pt x="608" y="292"/>
                    <a:pt x="0" y="6123"/>
                    <a:pt x="170" y="7119"/>
                  </a:cubicBezTo>
                  <a:cubicBezTo>
                    <a:pt x="170" y="7143"/>
                    <a:pt x="170" y="7167"/>
                    <a:pt x="195" y="7167"/>
                  </a:cubicBezTo>
                  <a:lnTo>
                    <a:pt x="219" y="7167"/>
                  </a:lnTo>
                  <a:cubicBezTo>
                    <a:pt x="243" y="7143"/>
                    <a:pt x="243" y="7119"/>
                    <a:pt x="243" y="7094"/>
                  </a:cubicBezTo>
                  <a:cubicBezTo>
                    <a:pt x="97" y="6123"/>
                    <a:pt x="705" y="122"/>
                    <a:pt x="705" y="74"/>
                  </a:cubicBezTo>
                  <a:cubicBezTo>
                    <a:pt x="705" y="25"/>
                    <a:pt x="705" y="25"/>
                    <a:pt x="68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4" name="Google Shape;1544;p33"/>
            <p:cNvSpPr/>
            <p:nvPr/>
          </p:nvSpPr>
          <p:spPr>
            <a:xfrm>
              <a:off x="-968331" y="1385262"/>
              <a:ext cx="124952" cy="123978"/>
            </a:xfrm>
            <a:custGeom>
              <a:avLst/>
              <a:gdLst/>
              <a:ahLst/>
              <a:cxnLst/>
              <a:rect l="l" t="t" r="r" b="b"/>
              <a:pathLst>
                <a:path w="3208" h="3183" extrusionOk="0">
                  <a:moveTo>
                    <a:pt x="1555" y="98"/>
                  </a:moveTo>
                  <a:cubicBezTo>
                    <a:pt x="1871" y="171"/>
                    <a:pt x="1871" y="705"/>
                    <a:pt x="1871" y="705"/>
                  </a:cubicBezTo>
                  <a:cubicBezTo>
                    <a:pt x="1871" y="729"/>
                    <a:pt x="1895" y="754"/>
                    <a:pt x="1920" y="754"/>
                  </a:cubicBezTo>
                  <a:cubicBezTo>
                    <a:pt x="1944" y="754"/>
                    <a:pt x="1968" y="754"/>
                    <a:pt x="1968" y="729"/>
                  </a:cubicBezTo>
                  <a:cubicBezTo>
                    <a:pt x="2065" y="535"/>
                    <a:pt x="2260" y="243"/>
                    <a:pt x="2381" y="243"/>
                  </a:cubicBezTo>
                  <a:cubicBezTo>
                    <a:pt x="2405" y="243"/>
                    <a:pt x="2430" y="243"/>
                    <a:pt x="2430" y="268"/>
                  </a:cubicBezTo>
                  <a:cubicBezTo>
                    <a:pt x="2600" y="389"/>
                    <a:pt x="2478" y="802"/>
                    <a:pt x="2405" y="948"/>
                  </a:cubicBezTo>
                  <a:cubicBezTo>
                    <a:pt x="2386" y="988"/>
                    <a:pt x="2414" y="1027"/>
                    <a:pt x="2452" y="1027"/>
                  </a:cubicBezTo>
                  <a:cubicBezTo>
                    <a:pt x="2460" y="1027"/>
                    <a:pt x="2469" y="1025"/>
                    <a:pt x="2478" y="1021"/>
                  </a:cubicBezTo>
                  <a:cubicBezTo>
                    <a:pt x="2600" y="972"/>
                    <a:pt x="2745" y="924"/>
                    <a:pt x="2891" y="924"/>
                  </a:cubicBezTo>
                  <a:cubicBezTo>
                    <a:pt x="2940" y="924"/>
                    <a:pt x="3013" y="924"/>
                    <a:pt x="3061" y="972"/>
                  </a:cubicBezTo>
                  <a:cubicBezTo>
                    <a:pt x="3061" y="972"/>
                    <a:pt x="3061" y="996"/>
                    <a:pt x="3061" y="996"/>
                  </a:cubicBezTo>
                  <a:cubicBezTo>
                    <a:pt x="3037" y="1142"/>
                    <a:pt x="2745" y="1409"/>
                    <a:pt x="2551" y="1580"/>
                  </a:cubicBezTo>
                  <a:cubicBezTo>
                    <a:pt x="2527" y="1580"/>
                    <a:pt x="2527" y="1604"/>
                    <a:pt x="2527" y="1628"/>
                  </a:cubicBezTo>
                  <a:cubicBezTo>
                    <a:pt x="2551" y="1628"/>
                    <a:pt x="2551" y="1652"/>
                    <a:pt x="2575" y="1652"/>
                  </a:cubicBezTo>
                  <a:cubicBezTo>
                    <a:pt x="2721" y="1652"/>
                    <a:pt x="3134" y="1725"/>
                    <a:pt x="3134" y="1920"/>
                  </a:cubicBezTo>
                  <a:cubicBezTo>
                    <a:pt x="3134" y="2114"/>
                    <a:pt x="2624" y="2163"/>
                    <a:pt x="2430" y="2163"/>
                  </a:cubicBezTo>
                  <a:cubicBezTo>
                    <a:pt x="2430" y="2163"/>
                    <a:pt x="2405" y="2163"/>
                    <a:pt x="2405" y="2187"/>
                  </a:cubicBezTo>
                  <a:cubicBezTo>
                    <a:pt x="2381" y="2211"/>
                    <a:pt x="2381" y="2211"/>
                    <a:pt x="2405" y="2235"/>
                  </a:cubicBezTo>
                  <a:cubicBezTo>
                    <a:pt x="2405" y="2235"/>
                    <a:pt x="2697" y="2551"/>
                    <a:pt x="2527" y="2794"/>
                  </a:cubicBezTo>
                  <a:cubicBezTo>
                    <a:pt x="2503" y="2818"/>
                    <a:pt x="2454" y="2843"/>
                    <a:pt x="2430" y="2843"/>
                  </a:cubicBezTo>
                  <a:cubicBezTo>
                    <a:pt x="2260" y="2843"/>
                    <a:pt x="1992" y="2503"/>
                    <a:pt x="1895" y="2381"/>
                  </a:cubicBezTo>
                  <a:cubicBezTo>
                    <a:pt x="1883" y="2369"/>
                    <a:pt x="1871" y="2363"/>
                    <a:pt x="1862" y="2363"/>
                  </a:cubicBezTo>
                  <a:cubicBezTo>
                    <a:pt x="1853" y="2363"/>
                    <a:pt x="1847" y="2369"/>
                    <a:pt x="1847" y="2381"/>
                  </a:cubicBezTo>
                  <a:cubicBezTo>
                    <a:pt x="1822" y="2381"/>
                    <a:pt x="1798" y="2405"/>
                    <a:pt x="1798" y="2430"/>
                  </a:cubicBezTo>
                  <a:cubicBezTo>
                    <a:pt x="1798" y="2430"/>
                    <a:pt x="1871" y="2964"/>
                    <a:pt x="1579" y="3086"/>
                  </a:cubicBezTo>
                  <a:lnTo>
                    <a:pt x="1507" y="3086"/>
                  </a:lnTo>
                  <a:cubicBezTo>
                    <a:pt x="1312" y="3086"/>
                    <a:pt x="1215" y="2624"/>
                    <a:pt x="1215" y="2454"/>
                  </a:cubicBezTo>
                  <a:cubicBezTo>
                    <a:pt x="1215" y="2430"/>
                    <a:pt x="1191" y="2430"/>
                    <a:pt x="1166" y="2430"/>
                  </a:cubicBezTo>
                  <a:cubicBezTo>
                    <a:pt x="1166" y="2430"/>
                    <a:pt x="1166" y="2454"/>
                    <a:pt x="1166" y="2454"/>
                  </a:cubicBezTo>
                  <a:cubicBezTo>
                    <a:pt x="1045" y="2551"/>
                    <a:pt x="899" y="2624"/>
                    <a:pt x="754" y="2624"/>
                  </a:cubicBezTo>
                  <a:cubicBezTo>
                    <a:pt x="656" y="2624"/>
                    <a:pt x="583" y="2600"/>
                    <a:pt x="511" y="2575"/>
                  </a:cubicBezTo>
                  <a:cubicBezTo>
                    <a:pt x="462" y="2551"/>
                    <a:pt x="413" y="2503"/>
                    <a:pt x="413" y="2454"/>
                  </a:cubicBezTo>
                  <a:cubicBezTo>
                    <a:pt x="389" y="2235"/>
                    <a:pt x="729" y="1871"/>
                    <a:pt x="875" y="1725"/>
                  </a:cubicBezTo>
                  <a:cubicBezTo>
                    <a:pt x="875" y="1701"/>
                    <a:pt x="875" y="1701"/>
                    <a:pt x="875" y="1677"/>
                  </a:cubicBezTo>
                  <a:cubicBezTo>
                    <a:pt x="851" y="1652"/>
                    <a:pt x="826" y="1652"/>
                    <a:pt x="826" y="1652"/>
                  </a:cubicBezTo>
                  <a:lnTo>
                    <a:pt x="705" y="1652"/>
                  </a:lnTo>
                  <a:cubicBezTo>
                    <a:pt x="535" y="1652"/>
                    <a:pt x="195" y="1628"/>
                    <a:pt x="146" y="1409"/>
                  </a:cubicBezTo>
                  <a:cubicBezTo>
                    <a:pt x="122" y="1385"/>
                    <a:pt x="122" y="1361"/>
                    <a:pt x="146" y="1337"/>
                  </a:cubicBezTo>
                  <a:cubicBezTo>
                    <a:pt x="219" y="1215"/>
                    <a:pt x="559" y="1191"/>
                    <a:pt x="826" y="1191"/>
                  </a:cubicBezTo>
                  <a:lnTo>
                    <a:pt x="851" y="1191"/>
                  </a:lnTo>
                  <a:cubicBezTo>
                    <a:pt x="899" y="1167"/>
                    <a:pt x="924" y="1118"/>
                    <a:pt x="875" y="1094"/>
                  </a:cubicBezTo>
                  <a:cubicBezTo>
                    <a:pt x="778" y="1021"/>
                    <a:pt x="511" y="778"/>
                    <a:pt x="511" y="608"/>
                  </a:cubicBezTo>
                  <a:cubicBezTo>
                    <a:pt x="511" y="559"/>
                    <a:pt x="511" y="535"/>
                    <a:pt x="535" y="511"/>
                  </a:cubicBezTo>
                  <a:cubicBezTo>
                    <a:pt x="583" y="486"/>
                    <a:pt x="608" y="462"/>
                    <a:pt x="656" y="462"/>
                  </a:cubicBezTo>
                  <a:cubicBezTo>
                    <a:pt x="899" y="511"/>
                    <a:pt x="1118" y="632"/>
                    <a:pt x="1312" y="778"/>
                  </a:cubicBezTo>
                  <a:lnTo>
                    <a:pt x="1361" y="778"/>
                  </a:lnTo>
                  <a:cubicBezTo>
                    <a:pt x="1385" y="754"/>
                    <a:pt x="1385" y="754"/>
                    <a:pt x="1385" y="729"/>
                  </a:cubicBezTo>
                  <a:cubicBezTo>
                    <a:pt x="1361" y="608"/>
                    <a:pt x="1337" y="268"/>
                    <a:pt x="1434" y="146"/>
                  </a:cubicBezTo>
                  <a:cubicBezTo>
                    <a:pt x="1458" y="98"/>
                    <a:pt x="1507" y="98"/>
                    <a:pt x="1555" y="98"/>
                  </a:cubicBezTo>
                  <a:close/>
                  <a:moveTo>
                    <a:pt x="1531" y="1"/>
                  </a:moveTo>
                  <a:cubicBezTo>
                    <a:pt x="1458" y="1"/>
                    <a:pt x="1385" y="25"/>
                    <a:pt x="1337" y="73"/>
                  </a:cubicBezTo>
                  <a:cubicBezTo>
                    <a:pt x="1239" y="243"/>
                    <a:pt x="1215" y="438"/>
                    <a:pt x="1239" y="632"/>
                  </a:cubicBezTo>
                  <a:cubicBezTo>
                    <a:pt x="1069" y="486"/>
                    <a:pt x="875" y="389"/>
                    <a:pt x="632" y="365"/>
                  </a:cubicBezTo>
                  <a:cubicBezTo>
                    <a:pt x="583" y="365"/>
                    <a:pt x="511" y="389"/>
                    <a:pt x="462" y="413"/>
                  </a:cubicBezTo>
                  <a:cubicBezTo>
                    <a:pt x="413" y="462"/>
                    <a:pt x="389" y="535"/>
                    <a:pt x="389" y="584"/>
                  </a:cubicBezTo>
                  <a:cubicBezTo>
                    <a:pt x="438" y="778"/>
                    <a:pt x="559" y="948"/>
                    <a:pt x="705" y="1069"/>
                  </a:cubicBezTo>
                  <a:cubicBezTo>
                    <a:pt x="511" y="1069"/>
                    <a:pt x="171" y="1118"/>
                    <a:pt x="49" y="1264"/>
                  </a:cubicBezTo>
                  <a:cubicBezTo>
                    <a:pt x="0" y="1312"/>
                    <a:pt x="0" y="1361"/>
                    <a:pt x="0" y="1434"/>
                  </a:cubicBezTo>
                  <a:cubicBezTo>
                    <a:pt x="73" y="1701"/>
                    <a:pt x="462" y="1725"/>
                    <a:pt x="681" y="1725"/>
                  </a:cubicBezTo>
                  <a:cubicBezTo>
                    <a:pt x="511" y="1895"/>
                    <a:pt x="243" y="2211"/>
                    <a:pt x="268" y="2454"/>
                  </a:cubicBezTo>
                  <a:cubicBezTo>
                    <a:pt x="292" y="2527"/>
                    <a:pt x="341" y="2600"/>
                    <a:pt x="413" y="2624"/>
                  </a:cubicBezTo>
                  <a:cubicBezTo>
                    <a:pt x="511" y="2673"/>
                    <a:pt x="608" y="2697"/>
                    <a:pt x="705" y="2697"/>
                  </a:cubicBezTo>
                  <a:cubicBezTo>
                    <a:pt x="851" y="2697"/>
                    <a:pt x="996" y="2648"/>
                    <a:pt x="1118" y="2551"/>
                  </a:cubicBezTo>
                  <a:cubicBezTo>
                    <a:pt x="1166" y="2746"/>
                    <a:pt x="1264" y="3183"/>
                    <a:pt x="1507" y="3183"/>
                  </a:cubicBezTo>
                  <a:cubicBezTo>
                    <a:pt x="1531" y="3183"/>
                    <a:pt x="1579" y="3183"/>
                    <a:pt x="1604" y="3159"/>
                  </a:cubicBezTo>
                  <a:cubicBezTo>
                    <a:pt x="1822" y="3037"/>
                    <a:pt x="1944" y="2794"/>
                    <a:pt x="1895" y="2551"/>
                  </a:cubicBezTo>
                  <a:lnTo>
                    <a:pt x="1895" y="2551"/>
                  </a:lnTo>
                  <a:cubicBezTo>
                    <a:pt x="2041" y="2721"/>
                    <a:pt x="2260" y="2940"/>
                    <a:pt x="2430" y="2940"/>
                  </a:cubicBezTo>
                  <a:cubicBezTo>
                    <a:pt x="2503" y="2940"/>
                    <a:pt x="2551" y="2916"/>
                    <a:pt x="2600" y="2867"/>
                  </a:cubicBezTo>
                  <a:cubicBezTo>
                    <a:pt x="2697" y="2648"/>
                    <a:pt x="2673" y="2405"/>
                    <a:pt x="2527" y="2260"/>
                  </a:cubicBezTo>
                  <a:cubicBezTo>
                    <a:pt x="2745" y="2235"/>
                    <a:pt x="3207" y="2163"/>
                    <a:pt x="3207" y="1920"/>
                  </a:cubicBezTo>
                  <a:cubicBezTo>
                    <a:pt x="3207" y="1677"/>
                    <a:pt x="2867" y="1604"/>
                    <a:pt x="2673" y="1580"/>
                  </a:cubicBezTo>
                  <a:cubicBezTo>
                    <a:pt x="2818" y="1434"/>
                    <a:pt x="3134" y="1191"/>
                    <a:pt x="3134" y="1021"/>
                  </a:cubicBezTo>
                  <a:cubicBezTo>
                    <a:pt x="3134" y="972"/>
                    <a:pt x="3110" y="948"/>
                    <a:pt x="3086" y="899"/>
                  </a:cubicBezTo>
                  <a:cubicBezTo>
                    <a:pt x="3037" y="851"/>
                    <a:pt x="2940" y="826"/>
                    <a:pt x="2867" y="826"/>
                  </a:cubicBezTo>
                  <a:cubicBezTo>
                    <a:pt x="2745" y="826"/>
                    <a:pt x="2624" y="851"/>
                    <a:pt x="2503" y="899"/>
                  </a:cubicBezTo>
                  <a:cubicBezTo>
                    <a:pt x="2551" y="729"/>
                    <a:pt x="2648" y="341"/>
                    <a:pt x="2478" y="195"/>
                  </a:cubicBezTo>
                  <a:cubicBezTo>
                    <a:pt x="2430" y="171"/>
                    <a:pt x="2405" y="146"/>
                    <a:pt x="2357" y="146"/>
                  </a:cubicBezTo>
                  <a:cubicBezTo>
                    <a:pt x="2187" y="146"/>
                    <a:pt x="2017" y="389"/>
                    <a:pt x="1920" y="559"/>
                  </a:cubicBezTo>
                  <a:cubicBezTo>
                    <a:pt x="1895" y="365"/>
                    <a:pt x="1798" y="73"/>
                    <a:pt x="15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5" name="Google Shape;1545;p33"/>
            <p:cNvSpPr/>
            <p:nvPr/>
          </p:nvSpPr>
          <p:spPr>
            <a:xfrm>
              <a:off x="-990104" y="1535297"/>
              <a:ext cx="60606" cy="203864"/>
            </a:xfrm>
            <a:custGeom>
              <a:avLst/>
              <a:gdLst/>
              <a:ahLst/>
              <a:cxnLst/>
              <a:rect l="l" t="t" r="r" b="b"/>
              <a:pathLst>
                <a:path w="1556" h="5234" extrusionOk="0">
                  <a:moveTo>
                    <a:pt x="70" y="1"/>
                  </a:moveTo>
                  <a:cubicBezTo>
                    <a:pt x="64" y="1"/>
                    <a:pt x="56" y="4"/>
                    <a:pt x="49" y="11"/>
                  </a:cubicBezTo>
                  <a:cubicBezTo>
                    <a:pt x="25" y="11"/>
                    <a:pt x="1" y="35"/>
                    <a:pt x="25" y="60"/>
                  </a:cubicBezTo>
                  <a:cubicBezTo>
                    <a:pt x="49" y="108"/>
                    <a:pt x="1458" y="3290"/>
                    <a:pt x="948" y="5185"/>
                  </a:cubicBezTo>
                  <a:cubicBezTo>
                    <a:pt x="948" y="5210"/>
                    <a:pt x="948" y="5234"/>
                    <a:pt x="972" y="5234"/>
                  </a:cubicBezTo>
                  <a:cubicBezTo>
                    <a:pt x="1021" y="5234"/>
                    <a:pt x="1045" y="5234"/>
                    <a:pt x="1045" y="5185"/>
                  </a:cubicBezTo>
                  <a:cubicBezTo>
                    <a:pt x="1555" y="3290"/>
                    <a:pt x="122" y="60"/>
                    <a:pt x="98" y="35"/>
                  </a:cubicBezTo>
                  <a:cubicBezTo>
                    <a:pt x="98" y="18"/>
                    <a:pt x="86" y="1"/>
                    <a:pt x="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6" name="Google Shape;1546;p33"/>
            <p:cNvSpPr/>
            <p:nvPr/>
          </p:nvSpPr>
          <p:spPr>
            <a:xfrm>
              <a:off x="-1056319" y="1471965"/>
              <a:ext cx="125886" cy="123394"/>
            </a:xfrm>
            <a:custGeom>
              <a:avLst/>
              <a:gdLst/>
              <a:ahLst/>
              <a:cxnLst/>
              <a:rect l="l" t="t" r="r" b="b"/>
              <a:pathLst>
                <a:path w="3232" h="3168" extrusionOk="0">
                  <a:moveTo>
                    <a:pt x="1513" y="97"/>
                  </a:moveTo>
                  <a:cubicBezTo>
                    <a:pt x="1527" y="97"/>
                    <a:pt x="1541" y="99"/>
                    <a:pt x="1555" y="107"/>
                  </a:cubicBezTo>
                  <a:cubicBezTo>
                    <a:pt x="1871" y="155"/>
                    <a:pt x="1895" y="714"/>
                    <a:pt x="1895" y="714"/>
                  </a:cubicBezTo>
                  <a:cubicBezTo>
                    <a:pt x="1895" y="738"/>
                    <a:pt x="1895" y="738"/>
                    <a:pt x="1919" y="738"/>
                  </a:cubicBezTo>
                  <a:cubicBezTo>
                    <a:pt x="1926" y="745"/>
                    <a:pt x="1934" y="748"/>
                    <a:pt x="1940" y="748"/>
                  </a:cubicBezTo>
                  <a:cubicBezTo>
                    <a:pt x="1956" y="748"/>
                    <a:pt x="1968" y="731"/>
                    <a:pt x="1968" y="714"/>
                  </a:cubicBezTo>
                  <a:cubicBezTo>
                    <a:pt x="2065" y="544"/>
                    <a:pt x="2259" y="228"/>
                    <a:pt x="2381" y="228"/>
                  </a:cubicBezTo>
                  <a:cubicBezTo>
                    <a:pt x="2405" y="228"/>
                    <a:pt x="2430" y="252"/>
                    <a:pt x="2454" y="252"/>
                  </a:cubicBezTo>
                  <a:cubicBezTo>
                    <a:pt x="2600" y="398"/>
                    <a:pt x="2478" y="811"/>
                    <a:pt x="2430" y="957"/>
                  </a:cubicBezTo>
                  <a:cubicBezTo>
                    <a:pt x="2405" y="957"/>
                    <a:pt x="2405" y="981"/>
                    <a:pt x="2430" y="1005"/>
                  </a:cubicBezTo>
                  <a:lnTo>
                    <a:pt x="2478" y="1005"/>
                  </a:lnTo>
                  <a:cubicBezTo>
                    <a:pt x="2600" y="933"/>
                    <a:pt x="2745" y="908"/>
                    <a:pt x="2891" y="908"/>
                  </a:cubicBezTo>
                  <a:cubicBezTo>
                    <a:pt x="2940" y="908"/>
                    <a:pt x="3013" y="908"/>
                    <a:pt x="3061" y="957"/>
                  </a:cubicBezTo>
                  <a:cubicBezTo>
                    <a:pt x="3061" y="957"/>
                    <a:pt x="3061" y="981"/>
                    <a:pt x="3061" y="981"/>
                  </a:cubicBezTo>
                  <a:cubicBezTo>
                    <a:pt x="3037" y="1127"/>
                    <a:pt x="2745" y="1394"/>
                    <a:pt x="2551" y="1540"/>
                  </a:cubicBezTo>
                  <a:cubicBezTo>
                    <a:pt x="2551" y="1564"/>
                    <a:pt x="2527" y="1588"/>
                    <a:pt x="2527" y="1588"/>
                  </a:cubicBezTo>
                  <a:cubicBezTo>
                    <a:pt x="2551" y="1613"/>
                    <a:pt x="2551" y="1637"/>
                    <a:pt x="2575" y="1637"/>
                  </a:cubicBezTo>
                  <a:cubicBezTo>
                    <a:pt x="2575" y="1637"/>
                    <a:pt x="3134" y="1710"/>
                    <a:pt x="3134" y="1904"/>
                  </a:cubicBezTo>
                  <a:cubicBezTo>
                    <a:pt x="3134" y="2099"/>
                    <a:pt x="2624" y="2147"/>
                    <a:pt x="2454" y="2147"/>
                  </a:cubicBezTo>
                  <a:cubicBezTo>
                    <a:pt x="2430" y="2147"/>
                    <a:pt x="2405" y="2147"/>
                    <a:pt x="2405" y="2171"/>
                  </a:cubicBezTo>
                  <a:cubicBezTo>
                    <a:pt x="2381" y="2171"/>
                    <a:pt x="2381" y="2196"/>
                    <a:pt x="2405" y="2220"/>
                  </a:cubicBezTo>
                  <a:cubicBezTo>
                    <a:pt x="2405" y="2220"/>
                    <a:pt x="2697" y="2536"/>
                    <a:pt x="2527" y="2779"/>
                  </a:cubicBezTo>
                  <a:cubicBezTo>
                    <a:pt x="2502" y="2803"/>
                    <a:pt x="2478" y="2827"/>
                    <a:pt x="2430" y="2827"/>
                  </a:cubicBezTo>
                  <a:cubicBezTo>
                    <a:pt x="2259" y="2827"/>
                    <a:pt x="1992" y="2487"/>
                    <a:pt x="1895" y="2341"/>
                  </a:cubicBezTo>
                  <a:cubicBezTo>
                    <a:pt x="1895" y="2341"/>
                    <a:pt x="1884" y="2331"/>
                    <a:pt x="1870" y="2331"/>
                  </a:cubicBezTo>
                  <a:cubicBezTo>
                    <a:pt x="1863" y="2331"/>
                    <a:pt x="1855" y="2333"/>
                    <a:pt x="1846" y="2341"/>
                  </a:cubicBezTo>
                  <a:cubicBezTo>
                    <a:pt x="1822" y="2341"/>
                    <a:pt x="1822" y="2366"/>
                    <a:pt x="1822" y="2390"/>
                  </a:cubicBezTo>
                  <a:cubicBezTo>
                    <a:pt x="1822" y="2390"/>
                    <a:pt x="1895" y="2924"/>
                    <a:pt x="1579" y="3046"/>
                  </a:cubicBezTo>
                  <a:lnTo>
                    <a:pt x="1531" y="3046"/>
                  </a:lnTo>
                  <a:cubicBezTo>
                    <a:pt x="1336" y="3046"/>
                    <a:pt x="1239" y="2609"/>
                    <a:pt x="1215" y="2439"/>
                  </a:cubicBezTo>
                  <a:cubicBezTo>
                    <a:pt x="1215" y="2414"/>
                    <a:pt x="1191" y="2414"/>
                    <a:pt x="1191" y="2414"/>
                  </a:cubicBezTo>
                  <a:lnTo>
                    <a:pt x="1142" y="2414"/>
                  </a:lnTo>
                  <a:cubicBezTo>
                    <a:pt x="1021" y="2512"/>
                    <a:pt x="875" y="2584"/>
                    <a:pt x="705" y="2584"/>
                  </a:cubicBezTo>
                  <a:cubicBezTo>
                    <a:pt x="632" y="2584"/>
                    <a:pt x="535" y="2560"/>
                    <a:pt x="462" y="2536"/>
                  </a:cubicBezTo>
                  <a:cubicBezTo>
                    <a:pt x="413" y="2512"/>
                    <a:pt x="389" y="2463"/>
                    <a:pt x="365" y="2414"/>
                  </a:cubicBezTo>
                  <a:cubicBezTo>
                    <a:pt x="340" y="2220"/>
                    <a:pt x="705" y="1831"/>
                    <a:pt x="826" y="1686"/>
                  </a:cubicBezTo>
                  <a:cubicBezTo>
                    <a:pt x="851" y="1661"/>
                    <a:pt x="826" y="1613"/>
                    <a:pt x="802" y="1613"/>
                  </a:cubicBezTo>
                  <a:lnTo>
                    <a:pt x="656" y="1613"/>
                  </a:lnTo>
                  <a:cubicBezTo>
                    <a:pt x="510" y="1613"/>
                    <a:pt x="170" y="1588"/>
                    <a:pt x="122" y="1394"/>
                  </a:cubicBezTo>
                  <a:cubicBezTo>
                    <a:pt x="122" y="1370"/>
                    <a:pt x="122" y="1345"/>
                    <a:pt x="146" y="1321"/>
                  </a:cubicBezTo>
                  <a:cubicBezTo>
                    <a:pt x="219" y="1200"/>
                    <a:pt x="559" y="1175"/>
                    <a:pt x="826" y="1175"/>
                  </a:cubicBezTo>
                  <a:lnTo>
                    <a:pt x="875" y="1175"/>
                  </a:lnTo>
                  <a:cubicBezTo>
                    <a:pt x="875" y="1175"/>
                    <a:pt x="899" y="1151"/>
                    <a:pt x="923" y="1151"/>
                  </a:cubicBezTo>
                  <a:cubicBezTo>
                    <a:pt x="923" y="1127"/>
                    <a:pt x="899" y="1103"/>
                    <a:pt x="899" y="1078"/>
                  </a:cubicBezTo>
                  <a:cubicBezTo>
                    <a:pt x="802" y="1005"/>
                    <a:pt x="510" y="762"/>
                    <a:pt x="510" y="592"/>
                  </a:cubicBezTo>
                  <a:cubicBezTo>
                    <a:pt x="510" y="568"/>
                    <a:pt x="535" y="520"/>
                    <a:pt x="559" y="495"/>
                  </a:cubicBezTo>
                  <a:cubicBezTo>
                    <a:pt x="583" y="471"/>
                    <a:pt x="632" y="471"/>
                    <a:pt x="680" y="471"/>
                  </a:cubicBezTo>
                  <a:cubicBezTo>
                    <a:pt x="899" y="520"/>
                    <a:pt x="1142" y="617"/>
                    <a:pt x="1312" y="762"/>
                  </a:cubicBezTo>
                  <a:cubicBezTo>
                    <a:pt x="1324" y="775"/>
                    <a:pt x="1336" y="781"/>
                    <a:pt x="1345" y="781"/>
                  </a:cubicBezTo>
                  <a:cubicBezTo>
                    <a:pt x="1355" y="781"/>
                    <a:pt x="1361" y="775"/>
                    <a:pt x="1361" y="762"/>
                  </a:cubicBezTo>
                  <a:cubicBezTo>
                    <a:pt x="1385" y="762"/>
                    <a:pt x="1409" y="738"/>
                    <a:pt x="1385" y="714"/>
                  </a:cubicBezTo>
                  <a:cubicBezTo>
                    <a:pt x="1361" y="592"/>
                    <a:pt x="1336" y="252"/>
                    <a:pt x="1434" y="131"/>
                  </a:cubicBezTo>
                  <a:cubicBezTo>
                    <a:pt x="1451" y="114"/>
                    <a:pt x="1480" y="97"/>
                    <a:pt x="1513" y="97"/>
                  </a:cubicBezTo>
                  <a:close/>
                  <a:moveTo>
                    <a:pt x="1497" y="0"/>
                  </a:moveTo>
                  <a:cubicBezTo>
                    <a:pt x="1437" y="0"/>
                    <a:pt x="1373" y="28"/>
                    <a:pt x="1336" y="82"/>
                  </a:cubicBezTo>
                  <a:cubicBezTo>
                    <a:pt x="1263" y="252"/>
                    <a:pt x="1215" y="447"/>
                    <a:pt x="1263" y="617"/>
                  </a:cubicBezTo>
                  <a:cubicBezTo>
                    <a:pt x="1093" y="471"/>
                    <a:pt x="875" y="398"/>
                    <a:pt x="656" y="349"/>
                  </a:cubicBezTo>
                  <a:cubicBezTo>
                    <a:pt x="583" y="349"/>
                    <a:pt x="535" y="374"/>
                    <a:pt x="462" y="422"/>
                  </a:cubicBezTo>
                  <a:cubicBezTo>
                    <a:pt x="413" y="447"/>
                    <a:pt x="389" y="520"/>
                    <a:pt x="389" y="568"/>
                  </a:cubicBezTo>
                  <a:cubicBezTo>
                    <a:pt x="413" y="762"/>
                    <a:pt x="608" y="957"/>
                    <a:pt x="729" y="1054"/>
                  </a:cubicBezTo>
                  <a:cubicBezTo>
                    <a:pt x="510" y="1078"/>
                    <a:pt x="170" y="1103"/>
                    <a:pt x="49" y="1248"/>
                  </a:cubicBezTo>
                  <a:cubicBezTo>
                    <a:pt x="25" y="1297"/>
                    <a:pt x="0" y="1370"/>
                    <a:pt x="25" y="1418"/>
                  </a:cubicBezTo>
                  <a:cubicBezTo>
                    <a:pt x="73" y="1686"/>
                    <a:pt x="462" y="1710"/>
                    <a:pt x="680" y="1710"/>
                  </a:cubicBezTo>
                  <a:cubicBezTo>
                    <a:pt x="535" y="1880"/>
                    <a:pt x="243" y="2220"/>
                    <a:pt x="292" y="2439"/>
                  </a:cubicBezTo>
                  <a:cubicBezTo>
                    <a:pt x="292" y="2536"/>
                    <a:pt x="340" y="2584"/>
                    <a:pt x="438" y="2633"/>
                  </a:cubicBezTo>
                  <a:cubicBezTo>
                    <a:pt x="510" y="2682"/>
                    <a:pt x="608" y="2706"/>
                    <a:pt x="705" y="2706"/>
                  </a:cubicBezTo>
                  <a:cubicBezTo>
                    <a:pt x="875" y="2682"/>
                    <a:pt x="1021" y="2633"/>
                    <a:pt x="1142" y="2560"/>
                  </a:cubicBezTo>
                  <a:cubicBezTo>
                    <a:pt x="1166" y="2730"/>
                    <a:pt x="1263" y="3167"/>
                    <a:pt x="1531" y="3167"/>
                  </a:cubicBezTo>
                  <a:lnTo>
                    <a:pt x="1628" y="3167"/>
                  </a:lnTo>
                  <a:cubicBezTo>
                    <a:pt x="1822" y="3046"/>
                    <a:pt x="1944" y="2803"/>
                    <a:pt x="1919" y="2560"/>
                  </a:cubicBezTo>
                  <a:lnTo>
                    <a:pt x="1919" y="2560"/>
                  </a:lnTo>
                  <a:cubicBezTo>
                    <a:pt x="2041" y="2706"/>
                    <a:pt x="2259" y="2949"/>
                    <a:pt x="2454" y="2949"/>
                  </a:cubicBezTo>
                  <a:cubicBezTo>
                    <a:pt x="2502" y="2949"/>
                    <a:pt x="2575" y="2900"/>
                    <a:pt x="2600" y="2852"/>
                  </a:cubicBezTo>
                  <a:cubicBezTo>
                    <a:pt x="2721" y="2657"/>
                    <a:pt x="2697" y="2414"/>
                    <a:pt x="2551" y="2244"/>
                  </a:cubicBezTo>
                  <a:cubicBezTo>
                    <a:pt x="2745" y="2220"/>
                    <a:pt x="3231" y="2147"/>
                    <a:pt x="3231" y="1904"/>
                  </a:cubicBezTo>
                  <a:cubicBezTo>
                    <a:pt x="3231" y="1661"/>
                    <a:pt x="2891" y="1588"/>
                    <a:pt x="2697" y="1564"/>
                  </a:cubicBezTo>
                  <a:cubicBezTo>
                    <a:pt x="2842" y="1443"/>
                    <a:pt x="3134" y="1175"/>
                    <a:pt x="3134" y="1005"/>
                  </a:cubicBezTo>
                  <a:cubicBezTo>
                    <a:pt x="3134" y="981"/>
                    <a:pt x="3134" y="933"/>
                    <a:pt x="3110" y="908"/>
                  </a:cubicBezTo>
                  <a:cubicBezTo>
                    <a:pt x="3055" y="854"/>
                    <a:pt x="3000" y="826"/>
                    <a:pt x="2935" y="826"/>
                  </a:cubicBezTo>
                  <a:cubicBezTo>
                    <a:pt x="2914" y="826"/>
                    <a:pt x="2891" y="829"/>
                    <a:pt x="2867" y="835"/>
                  </a:cubicBezTo>
                  <a:cubicBezTo>
                    <a:pt x="2745" y="835"/>
                    <a:pt x="2624" y="860"/>
                    <a:pt x="2527" y="884"/>
                  </a:cubicBezTo>
                  <a:cubicBezTo>
                    <a:pt x="2575" y="714"/>
                    <a:pt x="2672" y="349"/>
                    <a:pt x="2478" y="179"/>
                  </a:cubicBezTo>
                  <a:cubicBezTo>
                    <a:pt x="2454" y="155"/>
                    <a:pt x="2405" y="155"/>
                    <a:pt x="2381" y="131"/>
                  </a:cubicBezTo>
                  <a:cubicBezTo>
                    <a:pt x="2211" y="131"/>
                    <a:pt x="2041" y="374"/>
                    <a:pt x="1944" y="544"/>
                  </a:cubicBezTo>
                  <a:cubicBezTo>
                    <a:pt x="1919" y="349"/>
                    <a:pt x="1822" y="58"/>
                    <a:pt x="1555" y="9"/>
                  </a:cubicBezTo>
                  <a:cubicBezTo>
                    <a:pt x="1537" y="3"/>
                    <a:pt x="1517" y="0"/>
                    <a:pt x="14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7" name="Google Shape;1547;p33"/>
            <p:cNvSpPr/>
            <p:nvPr/>
          </p:nvSpPr>
          <p:spPr>
            <a:xfrm>
              <a:off x="-933315" y="1418369"/>
              <a:ext cx="55854" cy="54919"/>
            </a:xfrm>
            <a:custGeom>
              <a:avLst/>
              <a:gdLst/>
              <a:ahLst/>
              <a:cxnLst/>
              <a:rect l="l" t="t" r="r" b="b"/>
              <a:pathLst>
                <a:path w="1434" h="1410" extrusionOk="0">
                  <a:moveTo>
                    <a:pt x="729" y="1"/>
                  </a:moveTo>
                  <a:cubicBezTo>
                    <a:pt x="340" y="1"/>
                    <a:pt x="0" y="317"/>
                    <a:pt x="0" y="705"/>
                  </a:cubicBezTo>
                  <a:cubicBezTo>
                    <a:pt x="0" y="1094"/>
                    <a:pt x="340" y="1410"/>
                    <a:pt x="729" y="1410"/>
                  </a:cubicBezTo>
                  <a:cubicBezTo>
                    <a:pt x="1118" y="1410"/>
                    <a:pt x="1434" y="1094"/>
                    <a:pt x="1434" y="705"/>
                  </a:cubicBezTo>
                  <a:cubicBezTo>
                    <a:pt x="1434" y="317"/>
                    <a:pt x="1118" y="1"/>
                    <a:pt x="72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8" name="Google Shape;1548;p33"/>
            <p:cNvSpPr/>
            <p:nvPr/>
          </p:nvSpPr>
          <p:spPr>
            <a:xfrm>
              <a:off x="-1021303" y="1507331"/>
              <a:ext cx="55854" cy="54919"/>
            </a:xfrm>
            <a:custGeom>
              <a:avLst/>
              <a:gdLst/>
              <a:ahLst/>
              <a:cxnLst/>
              <a:rect l="l" t="t" r="r" b="b"/>
              <a:pathLst>
                <a:path w="1434" h="1410" extrusionOk="0">
                  <a:moveTo>
                    <a:pt x="705" y="0"/>
                  </a:moveTo>
                  <a:cubicBezTo>
                    <a:pt x="316" y="0"/>
                    <a:pt x="0" y="316"/>
                    <a:pt x="0" y="705"/>
                  </a:cubicBezTo>
                  <a:cubicBezTo>
                    <a:pt x="0" y="1093"/>
                    <a:pt x="316" y="1409"/>
                    <a:pt x="705" y="1409"/>
                  </a:cubicBezTo>
                  <a:cubicBezTo>
                    <a:pt x="1118" y="1409"/>
                    <a:pt x="1433" y="1093"/>
                    <a:pt x="1433" y="705"/>
                  </a:cubicBezTo>
                  <a:cubicBezTo>
                    <a:pt x="1433" y="316"/>
                    <a:pt x="1118" y="0"/>
                    <a:pt x="70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49" name="Google Shape;1549;p33"/>
          <p:cNvSpPr/>
          <p:nvPr/>
        </p:nvSpPr>
        <p:spPr>
          <a:xfrm>
            <a:off x="-49275" y="4823551"/>
            <a:ext cx="1603944" cy="369024"/>
          </a:xfrm>
          <a:custGeom>
            <a:avLst/>
            <a:gdLst/>
            <a:ahLst/>
            <a:cxnLst/>
            <a:rect l="l" t="t" r="r" b="b"/>
            <a:pathLst>
              <a:path w="7289" h="1677" extrusionOk="0">
                <a:moveTo>
                  <a:pt x="2819" y="1"/>
                </a:moveTo>
                <a:lnTo>
                  <a:pt x="2114" y="1191"/>
                </a:lnTo>
                <a:lnTo>
                  <a:pt x="1604" y="268"/>
                </a:lnTo>
                <a:lnTo>
                  <a:pt x="1118" y="1361"/>
                </a:lnTo>
                <a:lnTo>
                  <a:pt x="584" y="754"/>
                </a:lnTo>
                <a:lnTo>
                  <a:pt x="1" y="1677"/>
                </a:lnTo>
                <a:lnTo>
                  <a:pt x="7289" y="1677"/>
                </a:lnTo>
                <a:lnTo>
                  <a:pt x="6657" y="559"/>
                </a:lnTo>
                <a:lnTo>
                  <a:pt x="6001" y="1191"/>
                </a:lnTo>
                <a:lnTo>
                  <a:pt x="5394" y="268"/>
                </a:lnTo>
                <a:lnTo>
                  <a:pt x="4738" y="1191"/>
                </a:lnTo>
                <a:lnTo>
                  <a:pt x="4252" y="1"/>
                </a:lnTo>
                <a:lnTo>
                  <a:pt x="3353" y="1118"/>
                </a:lnTo>
                <a:lnTo>
                  <a:pt x="2819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0" name="Google Shape;1550;p33"/>
          <p:cNvSpPr/>
          <p:nvPr/>
        </p:nvSpPr>
        <p:spPr>
          <a:xfrm>
            <a:off x="1506177" y="4960727"/>
            <a:ext cx="1065936" cy="231849"/>
          </a:xfrm>
          <a:custGeom>
            <a:avLst/>
            <a:gdLst/>
            <a:ahLst/>
            <a:cxnLst/>
            <a:rect l="l" t="t" r="r" b="b"/>
            <a:pathLst>
              <a:path w="6147" h="1337" extrusionOk="0">
                <a:moveTo>
                  <a:pt x="2842" y="1"/>
                </a:moveTo>
                <a:lnTo>
                  <a:pt x="2259" y="924"/>
                </a:lnTo>
                <a:lnTo>
                  <a:pt x="1676" y="171"/>
                </a:lnTo>
                <a:lnTo>
                  <a:pt x="1191" y="972"/>
                </a:lnTo>
                <a:lnTo>
                  <a:pt x="535" y="365"/>
                </a:lnTo>
                <a:lnTo>
                  <a:pt x="0" y="1337"/>
                </a:lnTo>
                <a:lnTo>
                  <a:pt x="6146" y="1337"/>
                </a:lnTo>
                <a:lnTo>
                  <a:pt x="5587" y="268"/>
                </a:lnTo>
                <a:lnTo>
                  <a:pt x="4956" y="948"/>
                </a:lnTo>
                <a:cubicBezTo>
                  <a:pt x="4954" y="953"/>
                  <a:pt x="4951" y="956"/>
                  <a:pt x="4946" y="956"/>
                </a:cubicBezTo>
                <a:cubicBezTo>
                  <a:pt x="4857" y="956"/>
                  <a:pt x="4227" y="195"/>
                  <a:pt x="4227" y="195"/>
                </a:cubicBezTo>
                <a:lnTo>
                  <a:pt x="3620" y="900"/>
                </a:lnTo>
                <a:lnTo>
                  <a:pt x="284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1" name="Google Shape;1551;p33"/>
          <p:cNvSpPr/>
          <p:nvPr/>
        </p:nvSpPr>
        <p:spPr>
          <a:xfrm>
            <a:off x="6003929" y="4843706"/>
            <a:ext cx="1603952" cy="348870"/>
          </a:xfrm>
          <a:custGeom>
            <a:avLst/>
            <a:gdLst/>
            <a:ahLst/>
            <a:cxnLst/>
            <a:rect l="l" t="t" r="r" b="b"/>
            <a:pathLst>
              <a:path w="6147" h="1337" extrusionOk="0">
                <a:moveTo>
                  <a:pt x="2842" y="1"/>
                </a:moveTo>
                <a:lnTo>
                  <a:pt x="2259" y="924"/>
                </a:lnTo>
                <a:lnTo>
                  <a:pt x="1676" y="171"/>
                </a:lnTo>
                <a:lnTo>
                  <a:pt x="1191" y="972"/>
                </a:lnTo>
                <a:lnTo>
                  <a:pt x="535" y="365"/>
                </a:lnTo>
                <a:lnTo>
                  <a:pt x="0" y="1337"/>
                </a:lnTo>
                <a:lnTo>
                  <a:pt x="6146" y="1337"/>
                </a:lnTo>
                <a:lnTo>
                  <a:pt x="5587" y="268"/>
                </a:lnTo>
                <a:lnTo>
                  <a:pt x="4956" y="948"/>
                </a:lnTo>
                <a:cubicBezTo>
                  <a:pt x="4954" y="953"/>
                  <a:pt x="4951" y="956"/>
                  <a:pt x="4946" y="956"/>
                </a:cubicBezTo>
                <a:cubicBezTo>
                  <a:pt x="4857" y="956"/>
                  <a:pt x="4227" y="195"/>
                  <a:pt x="4227" y="195"/>
                </a:cubicBezTo>
                <a:lnTo>
                  <a:pt x="3620" y="900"/>
                </a:lnTo>
                <a:lnTo>
                  <a:pt x="284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2" name="Google Shape;1552;p33"/>
          <p:cNvSpPr/>
          <p:nvPr/>
        </p:nvSpPr>
        <p:spPr>
          <a:xfrm>
            <a:off x="7532351" y="4823550"/>
            <a:ext cx="1696695" cy="369025"/>
          </a:xfrm>
          <a:custGeom>
            <a:avLst/>
            <a:gdLst/>
            <a:ahLst/>
            <a:cxnLst/>
            <a:rect l="l" t="t" r="r" b="b"/>
            <a:pathLst>
              <a:path w="6147" h="1337" extrusionOk="0">
                <a:moveTo>
                  <a:pt x="2842" y="1"/>
                </a:moveTo>
                <a:lnTo>
                  <a:pt x="2259" y="924"/>
                </a:lnTo>
                <a:lnTo>
                  <a:pt x="1676" y="171"/>
                </a:lnTo>
                <a:lnTo>
                  <a:pt x="1191" y="972"/>
                </a:lnTo>
                <a:lnTo>
                  <a:pt x="535" y="365"/>
                </a:lnTo>
                <a:lnTo>
                  <a:pt x="0" y="1337"/>
                </a:lnTo>
                <a:lnTo>
                  <a:pt x="6146" y="1337"/>
                </a:lnTo>
                <a:lnTo>
                  <a:pt x="5587" y="268"/>
                </a:lnTo>
                <a:lnTo>
                  <a:pt x="4956" y="948"/>
                </a:lnTo>
                <a:cubicBezTo>
                  <a:pt x="4954" y="953"/>
                  <a:pt x="4951" y="956"/>
                  <a:pt x="4946" y="956"/>
                </a:cubicBezTo>
                <a:cubicBezTo>
                  <a:pt x="4857" y="956"/>
                  <a:pt x="4227" y="195"/>
                  <a:pt x="4227" y="195"/>
                </a:cubicBezTo>
                <a:lnTo>
                  <a:pt x="3620" y="900"/>
                </a:lnTo>
                <a:lnTo>
                  <a:pt x="284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3" name="Google Shape;1553;p33"/>
          <p:cNvSpPr/>
          <p:nvPr/>
        </p:nvSpPr>
        <p:spPr>
          <a:xfrm>
            <a:off x="3145661" y="4843706"/>
            <a:ext cx="1603952" cy="348870"/>
          </a:xfrm>
          <a:custGeom>
            <a:avLst/>
            <a:gdLst/>
            <a:ahLst/>
            <a:cxnLst/>
            <a:rect l="l" t="t" r="r" b="b"/>
            <a:pathLst>
              <a:path w="6147" h="1337" extrusionOk="0">
                <a:moveTo>
                  <a:pt x="2842" y="1"/>
                </a:moveTo>
                <a:lnTo>
                  <a:pt x="2259" y="924"/>
                </a:lnTo>
                <a:lnTo>
                  <a:pt x="1676" y="171"/>
                </a:lnTo>
                <a:lnTo>
                  <a:pt x="1191" y="972"/>
                </a:lnTo>
                <a:lnTo>
                  <a:pt x="535" y="365"/>
                </a:lnTo>
                <a:lnTo>
                  <a:pt x="0" y="1337"/>
                </a:lnTo>
                <a:lnTo>
                  <a:pt x="6146" y="1337"/>
                </a:lnTo>
                <a:lnTo>
                  <a:pt x="5587" y="268"/>
                </a:lnTo>
                <a:lnTo>
                  <a:pt x="4956" y="948"/>
                </a:lnTo>
                <a:cubicBezTo>
                  <a:pt x="4954" y="953"/>
                  <a:pt x="4951" y="956"/>
                  <a:pt x="4946" y="956"/>
                </a:cubicBezTo>
                <a:cubicBezTo>
                  <a:pt x="4857" y="956"/>
                  <a:pt x="4227" y="195"/>
                  <a:pt x="4227" y="195"/>
                </a:cubicBezTo>
                <a:lnTo>
                  <a:pt x="3620" y="900"/>
                </a:lnTo>
                <a:lnTo>
                  <a:pt x="284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4" name="Google Shape;1554;p33"/>
          <p:cNvSpPr/>
          <p:nvPr/>
        </p:nvSpPr>
        <p:spPr>
          <a:xfrm>
            <a:off x="4669614" y="4886410"/>
            <a:ext cx="1407648" cy="306163"/>
          </a:xfrm>
          <a:custGeom>
            <a:avLst/>
            <a:gdLst/>
            <a:ahLst/>
            <a:cxnLst/>
            <a:rect l="l" t="t" r="r" b="b"/>
            <a:pathLst>
              <a:path w="6147" h="1337" extrusionOk="0">
                <a:moveTo>
                  <a:pt x="2842" y="1"/>
                </a:moveTo>
                <a:lnTo>
                  <a:pt x="2259" y="924"/>
                </a:lnTo>
                <a:lnTo>
                  <a:pt x="1676" y="171"/>
                </a:lnTo>
                <a:lnTo>
                  <a:pt x="1191" y="972"/>
                </a:lnTo>
                <a:lnTo>
                  <a:pt x="535" y="365"/>
                </a:lnTo>
                <a:lnTo>
                  <a:pt x="0" y="1337"/>
                </a:lnTo>
                <a:lnTo>
                  <a:pt x="6146" y="1337"/>
                </a:lnTo>
                <a:lnTo>
                  <a:pt x="5587" y="268"/>
                </a:lnTo>
                <a:lnTo>
                  <a:pt x="4956" y="948"/>
                </a:lnTo>
                <a:cubicBezTo>
                  <a:pt x="4954" y="953"/>
                  <a:pt x="4951" y="956"/>
                  <a:pt x="4946" y="956"/>
                </a:cubicBezTo>
                <a:cubicBezTo>
                  <a:pt x="4857" y="956"/>
                  <a:pt x="4227" y="195"/>
                  <a:pt x="4227" y="195"/>
                </a:cubicBezTo>
                <a:lnTo>
                  <a:pt x="3620" y="900"/>
                </a:lnTo>
                <a:lnTo>
                  <a:pt x="284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5" name="Google Shape;1555;p33"/>
          <p:cNvSpPr/>
          <p:nvPr/>
        </p:nvSpPr>
        <p:spPr>
          <a:xfrm>
            <a:off x="2368255" y="4960727"/>
            <a:ext cx="1065936" cy="231849"/>
          </a:xfrm>
          <a:custGeom>
            <a:avLst/>
            <a:gdLst/>
            <a:ahLst/>
            <a:cxnLst/>
            <a:rect l="l" t="t" r="r" b="b"/>
            <a:pathLst>
              <a:path w="6147" h="1337" extrusionOk="0">
                <a:moveTo>
                  <a:pt x="2842" y="1"/>
                </a:moveTo>
                <a:lnTo>
                  <a:pt x="2259" y="924"/>
                </a:lnTo>
                <a:lnTo>
                  <a:pt x="1676" y="171"/>
                </a:lnTo>
                <a:lnTo>
                  <a:pt x="1191" y="972"/>
                </a:lnTo>
                <a:lnTo>
                  <a:pt x="535" y="365"/>
                </a:lnTo>
                <a:lnTo>
                  <a:pt x="0" y="1337"/>
                </a:lnTo>
                <a:lnTo>
                  <a:pt x="6146" y="1337"/>
                </a:lnTo>
                <a:lnTo>
                  <a:pt x="5587" y="268"/>
                </a:lnTo>
                <a:lnTo>
                  <a:pt x="4956" y="948"/>
                </a:lnTo>
                <a:cubicBezTo>
                  <a:pt x="4954" y="953"/>
                  <a:pt x="4951" y="956"/>
                  <a:pt x="4946" y="956"/>
                </a:cubicBezTo>
                <a:cubicBezTo>
                  <a:pt x="4857" y="956"/>
                  <a:pt x="4227" y="195"/>
                  <a:pt x="4227" y="195"/>
                </a:cubicBezTo>
                <a:lnTo>
                  <a:pt x="3620" y="900"/>
                </a:lnTo>
                <a:lnTo>
                  <a:pt x="284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5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7" name="Google Shape;1557;p34"/>
          <p:cNvGrpSpPr/>
          <p:nvPr/>
        </p:nvGrpSpPr>
        <p:grpSpPr>
          <a:xfrm flipH="1">
            <a:off x="-59449" y="4092702"/>
            <a:ext cx="1068261" cy="957550"/>
            <a:chOff x="6787377" y="436188"/>
            <a:chExt cx="235647" cy="211226"/>
          </a:xfrm>
        </p:grpSpPr>
        <p:sp>
          <p:nvSpPr>
            <p:cNvPr id="1558" name="Google Shape;1558;p34"/>
            <p:cNvSpPr/>
            <p:nvPr/>
          </p:nvSpPr>
          <p:spPr>
            <a:xfrm>
              <a:off x="6856435" y="522657"/>
              <a:ext cx="166589" cy="109566"/>
            </a:xfrm>
            <a:custGeom>
              <a:avLst/>
              <a:gdLst/>
              <a:ahLst/>
              <a:cxnLst/>
              <a:rect l="l" t="t" r="r" b="b"/>
              <a:pathLst>
                <a:path w="4277" h="2813" extrusionOk="0">
                  <a:moveTo>
                    <a:pt x="2187" y="626"/>
                  </a:moveTo>
                  <a:cubicBezTo>
                    <a:pt x="2236" y="651"/>
                    <a:pt x="2284" y="699"/>
                    <a:pt x="2284" y="723"/>
                  </a:cubicBezTo>
                  <a:cubicBezTo>
                    <a:pt x="2333" y="966"/>
                    <a:pt x="2260" y="1234"/>
                    <a:pt x="2090" y="1428"/>
                  </a:cubicBezTo>
                  <a:lnTo>
                    <a:pt x="2066" y="1428"/>
                  </a:lnTo>
                  <a:cubicBezTo>
                    <a:pt x="1896" y="1161"/>
                    <a:pt x="1847" y="942"/>
                    <a:pt x="1944" y="821"/>
                  </a:cubicBezTo>
                  <a:cubicBezTo>
                    <a:pt x="2017" y="699"/>
                    <a:pt x="2114" y="626"/>
                    <a:pt x="2187" y="626"/>
                  </a:cubicBezTo>
                  <a:close/>
                  <a:moveTo>
                    <a:pt x="62" y="1"/>
                  </a:moveTo>
                  <a:cubicBezTo>
                    <a:pt x="49" y="1"/>
                    <a:pt x="37" y="7"/>
                    <a:pt x="25" y="19"/>
                  </a:cubicBezTo>
                  <a:cubicBezTo>
                    <a:pt x="1" y="43"/>
                    <a:pt x="1" y="92"/>
                    <a:pt x="25" y="116"/>
                  </a:cubicBezTo>
                  <a:cubicBezTo>
                    <a:pt x="74" y="165"/>
                    <a:pt x="1337" y="1574"/>
                    <a:pt x="1944" y="1574"/>
                  </a:cubicBezTo>
                  <a:lnTo>
                    <a:pt x="2041" y="1574"/>
                  </a:lnTo>
                  <a:cubicBezTo>
                    <a:pt x="2090" y="1622"/>
                    <a:pt x="2114" y="1671"/>
                    <a:pt x="2163" y="1744"/>
                  </a:cubicBezTo>
                  <a:cubicBezTo>
                    <a:pt x="2600" y="2230"/>
                    <a:pt x="3402" y="2813"/>
                    <a:pt x="3961" y="2813"/>
                  </a:cubicBezTo>
                  <a:cubicBezTo>
                    <a:pt x="4058" y="2813"/>
                    <a:pt x="4155" y="2788"/>
                    <a:pt x="4228" y="2740"/>
                  </a:cubicBezTo>
                  <a:cubicBezTo>
                    <a:pt x="4252" y="2715"/>
                    <a:pt x="4276" y="2691"/>
                    <a:pt x="4252" y="2667"/>
                  </a:cubicBezTo>
                  <a:cubicBezTo>
                    <a:pt x="4252" y="2638"/>
                    <a:pt x="4235" y="2627"/>
                    <a:pt x="4217" y="2627"/>
                  </a:cubicBezTo>
                  <a:cubicBezTo>
                    <a:pt x="4203" y="2627"/>
                    <a:pt x="4189" y="2632"/>
                    <a:pt x="4179" y="2642"/>
                  </a:cubicBezTo>
                  <a:cubicBezTo>
                    <a:pt x="4119" y="2674"/>
                    <a:pt x="4046" y="2689"/>
                    <a:pt x="3965" y="2689"/>
                  </a:cubicBezTo>
                  <a:cubicBezTo>
                    <a:pt x="3490" y="2689"/>
                    <a:pt x="2713" y="2186"/>
                    <a:pt x="2236" y="1646"/>
                  </a:cubicBezTo>
                  <a:lnTo>
                    <a:pt x="2139" y="1501"/>
                  </a:lnTo>
                  <a:lnTo>
                    <a:pt x="2163" y="1476"/>
                  </a:lnTo>
                  <a:cubicBezTo>
                    <a:pt x="2382" y="1258"/>
                    <a:pt x="2454" y="966"/>
                    <a:pt x="2382" y="675"/>
                  </a:cubicBezTo>
                  <a:cubicBezTo>
                    <a:pt x="2357" y="578"/>
                    <a:pt x="2284" y="505"/>
                    <a:pt x="2187" y="505"/>
                  </a:cubicBezTo>
                  <a:cubicBezTo>
                    <a:pt x="2178" y="502"/>
                    <a:pt x="2168" y="500"/>
                    <a:pt x="2157" y="500"/>
                  </a:cubicBezTo>
                  <a:cubicBezTo>
                    <a:pt x="2078" y="500"/>
                    <a:pt x="1953" y="575"/>
                    <a:pt x="1847" y="723"/>
                  </a:cubicBezTo>
                  <a:cubicBezTo>
                    <a:pt x="1726" y="893"/>
                    <a:pt x="1750" y="1161"/>
                    <a:pt x="1969" y="1452"/>
                  </a:cubicBezTo>
                  <a:lnTo>
                    <a:pt x="1920" y="1452"/>
                  </a:lnTo>
                  <a:cubicBezTo>
                    <a:pt x="1361" y="1452"/>
                    <a:pt x="98" y="43"/>
                    <a:pt x="98" y="19"/>
                  </a:cubicBezTo>
                  <a:cubicBezTo>
                    <a:pt x="86" y="7"/>
                    <a:pt x="74" y="1"/>
                    <a:pt x="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9" name="Google Shape;1559;p34"/>
            <p:cNvSpPr/>
            <p:nvPr/>
          </p:nvSpPr>
          <p:spPr>
            <a:xfrm>
              <a:off x="6789675" y="438253"/>
              <a:ext cx="109683" cy="116928"/>
            </a:xfrm>
            <a:custGeom>
              <a:avLst/>
              <a:gdLst/>
              <a:ahLst/>
              <a:cxnLst/>
              <a:rect l="l" t="t" r="r" b="b"/>
              <a:pathLst>
                <a:path w="2816" h="3002" extrusionOk="0">
                  <a:moveTo>
                    <a:pt x="1343" y="1"/>
                  </a:moveTo>
                  <a:cubicBezTo>
                    <a:pt x="1080" y="1"/>
                    <a:pt x="833" y="78"/>
                    <a:pt x="719" y="218"/>
                  </a:cubicBezTo>
                  <a:cubicBezTo>
                    <a:pt x="655" y="309"/>
                    <a:pt x="634" y="396"/>
                    <a:pt x="641" y="474"/>
                  </a:cubicBezTo>
                  <a:lnTo>
                    <a:pt x="641" y="474"/>
                  </a:lnTo>
                  <a:cubicBezTo>
                    <a:pt x="348" y="532"/>
                    <a:pt x="0" y="782"/>
                    <a:pt x="14" y="1263"/>
                  </a:cubicBezTo>
                  <a:cubicBezTo>
                    <a:pt x="22" y="1525"/>
                    <a:pt x="84" y="1690"/>
                    <a:pt x="168" y="1781"/>
                  </a:cubicBezTo>
                  <a:lnTo>
                    <a:pt x="168" y="1781"/>
                  </a:lnTo>
                  <a:cubicBezTo>
                    <a:pt x="126" y="1901"/>
                    <a:pt x="96" y="2051"/>
                    <a:pt x="87" y="2234"/>
                  </a:cubicBezTo>
                  <a:cubicBezTo>
                    <a:pt x="74" y="2792"/>
                    <a:pt x="365" y="3001"/>
                    <a:pt x="700" y="3001"/>
                  </a:cubicBezTo>
                  <a:cubicBezTo>
                    <a:pt x="852" y="3001"/>
                    <a:pt x="1014" y="2958"/>
                    <a:pt x="1160" y="2884"/>
                  </a:cubicBezTo>
                  <a:lnTo>
                    <a:pt x="1160" y="2884"/>
                  </a:lnTo>
                  <a:cubicBezTo>
                    <a:pt x="1247" y="2911"/>
                    <a:pt x="1357" y="2925"/>
                    <a:pt x="1477" y="2925"/>
                  </a:cubicBezTo>
                  <a:cubicBezTo>
                    <a:pt x="1765" y="2925"/>
                    <a:pt x="2105" y="2843"/>
                    <a:pt x="2298" y="2672"/>
                  </a:cubicBezTo>
                  <a:cubicBezTo>
                    <a:pt x="2532" y="2463"/>
                    <a:pt x="2535" y="2247"/>
                    <a:pt x="2428" y="2086"/>
                  </a:cubicBezTo>
                  <a:lnTo>
                    <a:pt x="2428" y="2086"/>
                  </a:lnTo>
                  <a:cubicBezTo>
                    <a:pt x="2505" y="2034"/>
                    <a:pt x="2571" y="1943"/>
                    <a:pt x="2614" y="1797"/>
                  </a:cubicBezTo>
                  <a:cubicBezTo>
                    <a:pt x="2816" y="1130"/>
                    <a:pt x="2481" y="998"/>
                    <a:pt x="2214" y="990"/>
                  </a:cubicBezTo>
                  <a:lnTo>
                    <a:pt x="2214" y="990"/>
                  </a:lnTo>
                  <a:cubicBezTo>
                    <a:pt x="2227" y="937"/>
                    <a:pt x="2239" y="875"/>
                    <a:pt x="2249" y="801"/>
                  </a:cubicBezTo>
                  <a:cubicBezTo>
                    <a:pt x="2327" y="242"/>
                    <a:pt x="1809" y="1"/>
                    <a:pt x="134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0" name="Google Shape;1560;p34"/>
            <p:cNvSpPr/>
            <p:nvPr/>
          </p:nvSpPr>
          <p:spPr>
            <a:xfrm>
              <a:off x="6787377" y="436188"/>
              <a:ext cx="109800" cy="121290"/>
            </a:xfrm>
            <a:custGeom>
              <a:avLst/>
              <a:gdLst/>
              <a:ahLst/>
              <a:cxnLst/>
              <a:rect l="l" t="t" r="r" b="b"/>
              <a:pathLst>
                <a:path w="2819" h="3114" extrusionOk="0">
                  <a:moveTo>
                    <a:pt x="851" y="587"/>
                  </a:moveTo>
                  <a:cubicBezTo>
                    <a:pt x="948" y="587"/>
                    <a:pt x="1045" y="611"/>
                    <a:pt x="1045" y="708"/>
                  </a:cubicBezTo>
                  <a:cubicBezTo>
                    <a:pt x="1045" y="733"/>
                    <a:pt x="1045" y="757"/>
                    <a:pt x="1045" y="781"/>
                  </a:cubicBezTo>
                  <a:lnTo>
                    <a:pt x="997" y="781"/>
                  </a:lnTo>
                  <a:cubicBezTo>
                    <a:pt x="899" y="757"/>
                    <a:pt x="826" y="684"/>
                    <a:pt x="802" y="587"/>
                  </a:cubicBezTo>
                  <a:close/>
                  <a:moveTo>
                    <a:pt x="2211" y="1097"/>
                  </a:moveTo>
                  <a:cubicBezTo>
                    <a:pt x="2187" y="1219"/>
                    <a:pt x="2138" y="1243"/>
                    <a:pt x="2114" y="1243"/>
                  </a:cubicBezTo>
                  <a:cubicBezTo>
                    <a:pt x="2090" y="1243"/>
                    <a:pt x="2065" y="1219"/>
                    <a:pt x="2041" y="1219"/>
                  </a:cubicBezTo>
                  <a:cubicBezTo>
                    <a:pt x="2017" y="1170"/>
                    <a:pt x="2017" y="1146"/>
                    <a:pt x="2017" y="1121"/>
                  </a:cubicBezTo>
                  <a:cubicBezTo>
                    <a:pt x="2065" y="1097"/>
                    <a:pt x="2138" y="1097"/>
                    <a:pt x="2211" y="1097"/>
                  </a:cubicBezTo>
                  <a:close/>
                  <a:moveTo>
                    <a:pt x="632" y="1486"/>
                  </a:moveTo>
                  <a:cubicBezTo>
                    <a:pt x="656" y="1486"/>
                    <a:pt x="681" y="1510"/>
                    <a:pt x="705" y="1534"/>
                  </a:cubicBezTo>
                  <a:cubicBezTo>
                    <a:pt x="729" y="1559"/>
                    <a:pt x="729" y="1607"/>
                    <a:pt x="705" y="1632"/>
                  </a:cubicBezTo>
                  <a:cubicBezTo>
                    <a:pt x="681" y="1753"/>
                    <a:pt x="559" y="1850"/>
                    <a:pt x="438" y="1850"/>
                  </a:cubicBezTo>
                  <a:cubicBezTo>
                    <a:pt x="389" y="1850"/>
                    <a:pt x="341" y="1850"/>
                    <a:pt x="292" y="1802"/>
                  </a:cubicBezTo>
                  <a:cubicBezTo>
                    <a:pt x="389" y="1583"/>
                    <a:pt x="535" y="1486"/>
                    <a:pt x="632" y="1486"/>
                  </a:cubicBezTo>
                  <a:close/>
                  <a:moveTo>
                    <a:pt x="2017" y="1947"/>
                  </a:moveTo>
                  <a:cubicBezTo>
                    <a:pt x="2163" y="1947"/>
                    <a:pt x="2308" y="1996"/>
                    <a:pt x="2405" y="2117"/>
                  </a:cubicBezTo>
                  <a:cubicBezTo>
                    <a:pt x="2357" y="2117"/>
                    <a:pt x="2333" y="2142"/>
                    <a:pt x="2284" y="2142"/>
                  </a:cubicBezTo>
                  <a:cubicBezTo>
                    <a:pt x="2163" y="2117"/>
                    <a:pt x="2041" y="2069"/>
                    <a:pt x="1944" y="1996"/>
                  </a:cubicBezTo>
                  <a:cubicBezTo>
                    <a:pt x="1944" y="1972"/>
                    <a:pt x="1920" y="1947"/>
                    <a:pt x="1920" y="1947"/>
                  </a:cubicBezTo>
                  <a:close/>
                  <a:moveTo>
                    <a:pt x="1589" y="2354"/>
                  </a:moveTo>
                  <a:cubicBezTo>
                    <a:pt x="1598" y="2354"/>
                    <a:pt x="1604" y="2360"/>
                    <a:pt x="1604" y="2385"/>
                  </a:cubicBezTo>
                  <a:cubicBezTo>
                    <a:pt x="1628" y="2409"/>
                    <a:pt x="1604" y="2506"/>
                    <a:pt x="1482" y="2652"/>
                  </a:cubicBezTo>
                  <a:cubicBezTo>
                    <a:pt x="1410" y="2749"/>
                    <a:pt x="1312" y="2822"/>
                    <a:pt x="1215" y="2871"/>
                  </a:cubicBezTo>
                  <a:cubicBezTo>
                    <a:pt x="1142" y="2846"/>
                    <a:pt x="1094" y="2798"/>
                    <a:pt x="1069" y="2773"/>
                  </a:cubicBezTo>
                  <a:cubicBezTo>
                    <a:pt x="1069" y="2725"/>
                    <a:pt x="1069" y="2676"/>
                    <a:pt x="1118" y="2628"/>
                  </a:cubicBezTo>
                  <a:cubicBezTo>
                    <a:pt x="1215" y="2482"/>
                    <a:pt x="1385" y="2385"/>
                    <a:pt x="1555" y="2360"/>
                  </a:cubicBezTo>
                  <a:cubicBezTo>
                    <a:pt x="1567" y="2360"/>
                    <a:pt x="1580" y="2354"/>
                    <a:pt x="1589" y="2354"/>
                  </a:cubicBezTo>
                  <a:close/>
                  <a:moveTo>
                    <a:pt x="1327" y="121"/>
                  </a:moveTo>
                  <a:cubicBezTo>
                    <a:pt x="1354" y="121"/>
                    <a:pt x="1382" y="122"/>
                    <a:pt x="1410" y="125"/>
                  </a:cubicBezTo>
                  <a:cubicBezTo>
                    <a:pt x="1436" y="123"/>
                    <a:pt x="1463" y="122"/>
                    <a:pt x="1490" y="122"/>
                  </a:cubicBezTo>
                  <a:cubicBezTo>
                    <a:pt x="1730" y="122"/>
                    <a:pt x="1961" y="218"/>
                    <a:pt x="2114" y="393"/>
                  </a:cubicBezTo>
                  <a:cubicBezTo>
                    <a:pt x="2235" y="514"/>
                    <a:pt x="2284" y="684"/>
                    <a:pt x="2260" y="854"/>
                  </a:cubicBezTo>
                  <a:cubicBezTo>
                    <a:pt x="2235" y="903"/>
                    <a:pt x="2235" y="951"/>
                    <a:pt x="2235" y="1000"/>
                  </a:cubicBezTo>
                  <a:cubicBezTo>
                    <a:pt x="2163" y="1000"/>
                    <a:pt x="2065" y="1000"/>
                    <a:pt x="1993" y="1024"/>
                  </a:cubicBezTo>
                  <a:cubicBezTo>
                    <a:pt x="1944" y="1024"/>
                    <a:pt x="1920" y="1024"/>
                    <a:pt x="1920" y="1049"/>
                  </a:cubicBezTo>
                  <a:cubicBezTo>
                    <a:pt x="1895" y="1073"/>
                    <a:pt x="1895" y="1097"/>
                    <a:pt x="1895" y="1121"/>
                  </a:cubicBezTo>
                  <a:cubicBezTo>
                    <a:pt x="1895" y="1219"/>
                    <a:pt x="2017" y="1364"/>
                    <a:pt x="2114" y="1364"/>
                  </a:cubicBezTo>
                  <a:cubicBezTo>
                    <a:pt x="2211" y="1364"/>
                    <a:pt x="2284" y="1292"/>
                    <a:pt x="2333" y="1121"/>
                  </a:cubicBezTo>
                  <a:cubicBezTo>
                    <a:pt x="2349" y="1117"/>
                    <a:pt x="2367" y="1115"/>
                    <a:pt x="2384" y="1115"/>
                  </a:cubicBezTo>
                  <a:cubicBezTo>
                    <a:pt x="2470" y="1115"/>
                    <a:pt x="2564" y="1162"/>
                    <a:pt x="2624" y="1243"/>
                  </a:cubicBezTo>
                  <a:cubicBezTo>
                    <a:pt x="2697" y="1413"/>
                    <a:pt x="2697" y="1632"/>
                    <a:pt x="2624" y="1802"/>
                  </a:cubicBezTo>
                  <a:cubicBezTo>
                    <a:pt x="2600" y="1899"/>
                    <a:pt x="2551" y="1972"/>
                    <a:pt x="2503" y="2045"/>
                  </a:cubicBezTo>
                  <a:cubicBezTo>
                    <a:pt x="2357" y="1875"/>
                    <a:pt x="2163" y="1802"/>
                    <a:pt x="1968" y="1802"/>
                  </a:cubicBezTo>
                  <a:cubicBezTo>
                    <a:pt x="1798" y="1826"/>
                    <a:pt x="1798" y="1899"/>
                    <a:pt x="1798" y="1947"/>
                  </a:cubicBezTo>
                  <a:cubicBezTo>
                    <a:pt x="1822" y="2069"/>
                    <a:pt x="2041" y="2239"/>
                    <a:pt x="2284" y="2239"/>
                  </a:cubicBezTo>
                  <a:cubicBezTo>
                    <a:pt x="2333" y="2239"/>
                    <a:pt x="2405" y="2239"/>
                    <a:pt x="2454" y="2190"/>
                  </a:cubicBezTo>
                  <a:lnTo>
                    <a:pt x="2454" y="2190"/>
                  </a:lnTo>
                  <a:cubicBezTo>
                    <a:pt x="2527" y="2360"/>
                    <a:pt x="2478" y="2555"/>
                    <a:pt x="2333" y="2652"/>
                  </a:cubicBezTo>
                  <a:cubicBezTo>
                    <a:pt x="2114" y="2805"/>
                    <a:pt x="1877" y="2898"/>
                    <a:pt x="1619" y="2898"/>
                  </a:cubicBezTo>
                  <a:cubicBezTo>
                    <a:pt x="1590" y="2898"/>
                    <a:pt x="1561" y="2897"/>
                    <a:pt x="1531" y="2895"/>
                  </a:cubicBezTo>
                  <a:cubicBezTo>
                    <a:pt x="1507" y="2907"/>
                    <a:pt x="1482" y="2913"/>
                    <a:pt x="1455" y="2913"/>
                  </a:cubicBezTo>
                  <a:cubicBezTo>
                    <a:pt x="1428" y="2913"/>
                    <a:pt x="1397" y="2907"/>
                    <a:pt x="1361" y="2895"/>
                  </a:cubicBezTo>
                  <a:cubicBezTo>
                    <a:pt x="1434" y="2846"/>
                    <a:pt x="1507" y="2798"/>
                    <a:pt x="1580" y="2725"/>
                  </a:cubicBezTo>
                  <a:cubicBezTo>
                    <a:pt x="1750" y="2530"/>
                    <a:pt x="1750" y="2385"/>
                    <a:pt x="1725" y="2336"/>
                  </a:cubicBezTo>
                  <a:cubicBezTo>
                    <a:pt x="1677" y="2263"/>
                    <a:pt x="1628" y="2239"/>
                    <a:pt x="1555" y="2239"/>
                  </a:cubicBezTo>
                  <a:cubicBezTo>
                    <a:pt x="1337" y="2263"/>
                    <a:pt x="1142" y="2385"/>
                    <a:pt x="1021" y="2555"/>
                  </a:cubicBezTo>
                  <a:cubicBezTo>
                    <a:pt x="972" y="2628"/>
                    <a:pt x="948" y="2725"/>
                    <a:pt x="972" y="2798"/>
                  </a:cubicBezTo>
                  <a:cubicBezTo>
                    <a:pt x="972" y="2871"/>
                    <a:pt x="1021" y="2895"/>
                    <a:pt x="1069" y="2943"/>
                  </a:cubicBezTo>
                  <a:cubicBezTo>
                    <a:pt x="972" y="2968"/>
                    <a:pt x="875" y="2992"/>
                    <a:pt x="778" y="2992"/>
                  </a:cubicBezTo>
                  <a:cubicBezTo>
                    <a:pt x="608" y="2992"/>
                    <a:pt x="486" y="2943"/>
                    <a:pt x="365" y="2846"/>
                  </a:cubicBezTo>
                  <a:cubicBezTo>
                    <a:pt x="243" y="2700"/>
                    <a:pt x="195" y="2482"/>
                    <a:pt x="219" y="2287"/>
                  </a:cubicBezTo>
                  <a:cubicBezTo>
                    <a:pt x="219" y="2166"/>
                    <a:pt x="219" y="2045"/>
                    <a:pt x="268" y="1923"/>
                  </a:cubicBezTo>
                  <a:cubicBezTo>
                    <a:pt x="316" y="1947"/>
                    <a:pt x="389" y="1972"/>
                    <a:pt x="462" y="1972"/>
                  </a:cubicBezTo>
                  <a:cubicBezTo>
                    <a:pt x="632" y="1972"/>
                    <a:pt x="778" y="1826"/>
                    <a:pt x="826" y="1656"/>
                  </a:cubicBezTo>
                  <a:cubicBezTo>
                    <a:pt x="851" y="1607"/>
                    <a:pt x="851" y="1534"/>
                    <a:pt x="802" y="1462"/>
                  </a:cubicBezTo>
                  <a:cubicBezTo>
                    <a:pt x="778" y="1413"/>
                    <a:pt x="705" y="1389"/>
                    <a:pt x="632" y="1389"/>
                  </a:cubicBezTo>
                  <a:cubicBezTo>
                    <a:pt x="462" y="1413"/>
                    <a:pt x="292" y="1534"/>
                    <a:pt x="243" y="1704"/>
                  </a:cubicBezTo>
                  <a:cubicBezTo>
                    <a:pt x="171" y="1583"/>
                    <a:pt x="146" y="1462"/>
                    <a:pt x="146" y="1316"/>
                  </a:cubicBezTo>
                  <a:cubicBezTo>
                    <a:pt x="146" y="976"/>
                    <a:pt x="365" y="684"/>
                    <a:pt x="681" y="611"/>
                  </a:cubicBezTo>
                  <a:cubicBezTo>
                    <a:pt x="705" y="757"/>
                    <a:pt x="826" y="879"/>
                    <a:pt x="972" y="903"/>
                  </a:cubicBezTo>
                  <a:cubicBezTo>
                    <a:pt x="1021" y="903"/>
                    <a:pt x="1069" y="879"/>
                    <a:pt x="1094" y="854"/>
                  </a:cubicBezTo>
                  <a:cubicBezTo>
                    <a:pt x="1142" y="806"/>
                    <a:pt x="1142" y="757"/>
                    <a:pt x="1142" y="708"/>
                  </a:cubicBezTo>
                  <a:cubicBezTo>
                    <a:pt x="1142" y="538"/>
                    <a:pt x="997" y="466"/>
                    <a:pt x="778" y="466"/>
                  </a:cubicBezTo>
                  <a:cubicBezTo>
                    <a:pt x="778" y="417"/>
                    <a:pt x="802" y="368"/>
                    <a:pt x="826" y="320"/>
                  </a:cubicBezTo>
                  <a:cubicBezTo>
                    <a:pt x="975" y="193"/>
                    <a:pt x="1142" y="121"/>
                    <a:pt x="1327" y="121"/>
                  </a:cubicBezTo>
                  <a:close/>
                  <a:moveTo>
                    <a:pt x="1335" y="0"/>
                  </a:moveTo>
                  <a:cubicBezTo>
                    <a:pt x="1118" y="0"/>
                    <a:pt x="906" y="94"/>
                    <a:pt x="754" y="247"/>
                  </a:cubicBezTo>
                  <a:cubicBezTo>
                    <a:pt x="681" y="320"/>
                    <a:pt x="656" y="393"/>
                    <a:pt x="656" y="490"/>
                  </a:cubicBezTo>
                  <a:cubicBezTo>
                    <a:pt x="268" y="563"/>
                    <a:pt x="1" y="927"/>
                    <a:pt x="25" y="1316"/>
                  </a:cubicBezTo>
                  <a:cubicBezTo>
                    <a:pt x="25" y="1486"/>
                    <a:pt x="73" y="1680"/>
                    <a:pt x="171" y="1826"/>
                  </a:cubicBezTo>
                  <a:cubicBezTo>
                    <a:pt x="122" y="1972"/>
                    <a:pt x="98" y="2142"/>
                    <a:pt x="98" y="2287"/>
                  </a:cubicBezTo>
                  <a:cubicBezTo>
                    <a:pt x="73" y="2530"/>
                    <a:pt x="146" y="2749"/>
                    <a:pt x="292" y="2919"/>
                  </a:cubicBezTo>
                  <a:cubicBezTo>
                    <a:pt x="414" y="3041"/>
                    <a:pt x="584" y="3113"/>
                    <a:pt x="778" y="3113"/>
                  </a:cubicBezTo>
                  <a:cubicBezTo>
                    <a:pt x="948" y="3113"/>
                    <a:pt x="1094" y="3065"/>
                    <a:pt x="1239" y="2992"/>
                  </a:cubicBezTo>
                  <a:cubicBezTo>
                    <a:pt x="1337" y="3016"/>
                    <a:pt x="1434" y="3041"/>
                    <a:pt x="1531" y="3041"/>
                  </a:cubicBezTo>
                  <a:cubicBezTo>
                    <a:pt x="1847" y="3041"/>
                    <a:pt x="2163" y="2943"/>
                    <a:pt x="2405" y="2773"/>
                  </a:cubicBezTo>
                  <a:cubicBezTo>
                    <a:pt x="2600" y="2628"/>
                    <a:pt x="2673" y="2360"/>
                    <a:pt x="2551" y="2166"/>
                  </a:cubicBezTo>
                  <a:cubicBezTo>
                    <a:pt x="2648" y="2069"/>
                    <a:pt x="2697" y="1972"/>
                    <a:pt x="2746" y="1850"/>
                  </a:cubicBezTo>
                  <a:cubicBezTo>
                    <a:pt x="2818" y="1632"/>
                    <a:pt x="2818" y="1389"/>
                    <a:pt x="2721" y="1170"/>
                  </a:cubicBezTo>
                  <a:cubicBezTo>
                    <a:pt x="2624" y="1073"/>
                    <a:pt x="2503" y="1000"/>
                    <a:pt x="2357" y="976"/>
                  </a:cubicBezTo>
                  <a:cubicBezTo>
                    <a:pt x="2357" y="951"/>
                    <a:pt x="2381" y="903"/>
                    <a:pt x="2381" y="854"/>
                  </a:cubicBezTo>
                  <a:cubicBezTo>
                    <a:pt x="2405" y="660"/>
                    <a:pt x="2357" y="441"/>
                    <a:pt x="2211" y="296"/>
                  </a:cubicBezTo>
                  <a:cubicBezTo>
                    <a:pt x="2011" y="118"/>
                    <a:pt x="1750" y="1"/>
                    <a:pt x="1484" y="1"/>
                  </a:cubicBezTo>
                  <a:cubicBezTo>
                    <a:pt x="1459" y="1"/>
                    <a:pt x="1434" y="2"/>
                    <a:pt x="1410" y="4"/>
                  </a:cubicBezTo>
                  <a:cubicBezTo>
                    <a:pt x="1385" y="2"/>
                    <a:pt x="1360" y="0"/>
                    <a:pt x="133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1" name="Google Shape;1561;p34"/>
            <p:cNvSpPr/>
            <p:nvPr/>
          </p:nvSpPr>
          <p:spPr>
            <a:xfrm>
              <a:off x="6824262" y="479851"/>
              <a:ext cx="34120" cy="35055"/>
            </a:xfrm>
            <a:custGeom>
              <a:avLst/>
              <a:gdLst/>
              <a:ahLst/>
              <a:cxnLst/>
              <a:rect l="l" t="t" r="r" b="b"/>
              <a:pathLst>
                <a:path w="876" h="900" extrusionOk="0">
                  <a:moveTo>
                    <a:pt x="438" y="0"/>
                  </a:moveTo>
                  <a:cubicBezTo>
                    <a:pt x="195" y="0"/>
                    <a:pt x="1" y="195"/>
                    <a:pt x="1" y="438"/>
                  </a:cubicBezTo>
                  <a:cubicBezTo>
                    <a:pt x="1" y="681"/>
                    <a:pt x="195" y="899"/>
                    <a:pt x="438" y="899"/>
                  </a:cubicBezTo>
                  <a:cubicBezTo>
                    <a:pt x="681" y="899"/>
                    <a:pt x="875" y="681"/>
                    <a:pt x="875" y="438"/>
                  </a:cubicBezTo>
                  <a:cubicBezTo>
                    <a:pt x="875" y="195"/>
                    <a:pt x="681" y="0"/>
                    <a:pt x="43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2" name="Google Shape;1562;p34"/>
            <p:cNvSpPr/>
            <p:nvPr/>
          </p:nvSpPr>
          <p:spPr>
            <a:xfrm>
              <a:off x="6851527" y="561919"/>
              <a:ext cx="46117" cy="34120"/>
            </a:xfrm>
            <a:custGeom>
              <a:avLst/>
              <a:gdLst/>
              <a:ahLst/>
              <a:cxnLst/>
              <a:rect l="l" t="t" r="r" b="b"/>
              <a:pathLst>
                <a:path w="1184" h="876" extrusionOk="0">
                  <a:moveTo>
                    <a:pt x="974" y="1"/>
                  </a:moveTo>
                  <a:cubicBezTo>
                    <a:pt x="745" y="1"/>
                    <a:pt x="267" y="55"/>
                    <a:pt x="103" y="493"/>
                  </a:cubicBezTo>
                  <a:cubicBezTo>
                    <a:pt x="1" y="738"/>
                    <a:pt x="186" y="875"/>
                    <a:pt x="424" y="875"/>
                  </a:cubicBezTo>
                  <a:cubicBezTo>
                    <a:pt x="753" y="875"/>
                    <a:pt x="1183" y="613"/>
                    <a:pt x="1099" y="7"/>
                  </a:cubicBezTo>
                  <a:cubicBezTo>
                    <a:pt x="1099" y="7"/>
                    <a:pt x="1050" y="1"/>
                    <a:pt x="97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3" name="Google Shape;1563;p34"/>
            <p:cNvSpPr/>
            <p:nvPr/>
          </p:nvSpPr>
          <p:spPr>
            <a:xfrm>
              <a:off x="6870652" y="559894"/>
              <a:ext cx="25590" cy="24071"/>
            </a:xfrm>
            <a:custGeom>
              <a:avLst/>
              <a:gdLst/>
              <a:ahLst/>
              <a:cxnLst/>
              <a:rect l="l" t="t" r="r" b="b"/>
              <a:pathLst>
                <a:path w="657" h="618" extrusionOk="0">
                  <a:moveTo>
                    <a:pt x="586" y="0"/>
                  </a:moveTo>
                  <a:cubicBezTo>
                    <a:pt x="569" y="0"/>
                    <a:pt x="552" y="17"/>
                    <a:pt x="535" y="35"/>
                  </a:cubicBezTo>
                  <a:cubicBezTo>
                    <a:pt x="413" y="229"/>
                    <a:pt x="243" y="375"/>
                    <a:pt x="49" y="496"/>
                  </a:cubicBezTo>
                  <a:cubicBezTo>
                    <a:pt x="25" y="520"/>
                    <a:pt x="0" y="545"/>
                    <a:pt x="25" y="569"/>
                  </a:cubicBezTo>
                  <a:cubicBezTo>
                    <a:pt x="25" y="593"/>
                    <a:pt x="49" y="593"/>
                    <a:pt x="73" y="618"/>
                  </a:cubicBezTo>
                  <a:cubicBezTo>
                    <a:pt x="73" y="593"/>
                    <a:pt x="97" y="593"/>
                    <a:pt x="97" y="593"/>
                  </a:cubicBezTo>
                  <a:cubicBezTo>
                    <a:pt x="316" y="472"/>
                    <a:pt x="510" y="278"/>
                    <a:pt x="656" y="83"/>
                  </a:cubicBezTo>
                  <a:cubicBezTo>
                    <a:pt x="656" y="35"/>
                    <a:pt x="656" y="10"/>
                    <a:pt x="608" y="10"/>
                  </a:cubicBezTo>
                  <a:cubicBezTo>
                    <a:pt x="600" y="3"/>
                    <a:pt x="593" y="0"/>
                    <a:pt x="5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4" name="Google Shape;1564;p34"/>
            <p:cNvSpPr/>
            <p:nvPr/>
          </p:nvSpPr>
          <p:spPr>
            <a:xfrm>
              <a:off x="6924325" y="613021"/>
              <a:ext cx="46117" cy="34393"/>
            </a:xfrm>
            <a:custGeom>
              <a:avLst/>
              <a:gdLst/>
              <a:ahLst/>
              <a:cxnLst/>
              <a:rect l="l" t="t" r="r" b="b"/>
              <a:pathLst>
                <a:path w="1184" h="883" extrusionOk="0">
                  <a:moveTo>
                    <a:pt x="979" y="1"/>
                  </a:moveTo>
                  <a:cubicBezTo>
                    <a:pt x="755" y="1"/>
                    <a:pt x="286" y="55"/>
                    <a:pt x="104" y="493"/>
                  </a:cubicBezTo>
                  <a:cubicBezTo>
                    <a:pt x="1" y="740"/>
                    <a:pt x="191" y="883"/>
                    <a:pt x="434" y="883"/>
                  </a:cubicBezTo>
                  <a:cubicBezTo>
                    <a:pt x="761" y="883"/>
                    <a:pt x="1184" y="621"/>
                    <a:pt x="1100" y="7"/>
                  </a:cubicBezTo>
                  <a:cubicBezTo>
                    <a:pt x="1100" y="7"/>
                    <a:pt x="1053" y="1"/>
                    <a:pt x="9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5" name="Google Shape;1565;p34"/>
            <p:cNvSpPr/>
            <p:nvPr/>
          </p:nvSpPr>
          <p:spPr>
            <a:xfrm>
              <a:off x="6943488" y="610996"/>
              <a:ext cx="25590" cy="24071"/>
            </a:xfrm>
            <a:custGeom>
              <a:avLst/>
              <a:gdLst/>
              <a:ahLst/>
              <a:cxnLst/>
              <a:rect l="l" t="t" r="r" b="b"/>
              <a:pathLst>
                <a:path w="657" h="618" extrusionOk="0">
                  <a:moveTo>
                    <a:pt x="596" y="0"/>
                  </a:moveTo>
                  <a:cubicBezTo>
                    <a:pt x="572" y="0"/>
                    <a:pt x="559" y="17"/>
                    <a:pt x="559" y="34"/>
                  </a:cubicBezTo>
                  <a:cubicBezTo>
                    <a:pt x="414" y="229"/>
                    <a:pt x="244" y="399"/>
                    <a:pt x="49" y="520"/>
                  </a:cubicBezTo>
                  <a:cubicBezTo>
                    <a:pt x="25" y="520"/>
                    <a:pt x="1" y="569"/>
                    <a:pt x="25" y="593"/>
                  </a:cubicBezTo>
                  <a:cubicBezTo>
                    <a:pt x="49" y="593"/>
                    <a:pt x="49" y="617"/>
                    <a:pt x="74" y="617"/>
                  </a:cubicBezTo>
                  <a:lnTo>
                    <a:pt x="98" y="617"/>
                  </a:lnTo>
                  <a:cubicBezTo>
                    <a:pt x="317" y="472"/>
                    <a:pt x="511" y="302"/>
                    <a:pt x="657" y="83"/>
                  </a:cubicBezTo>
                  <a:cubicBezTo>
                    <a:pt x="657" y="59"/>
                    <a:pt x="657" y="34"/>
                    <a:pt x="632" y="10"/>
                  </a:cubicBezTo>
                  <a:cubicBezTo>
                    <a:pt x="618" y="3"/>
                    <a:pt x="606" y="0"/>
                    <a:pt x="5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6" name="Google Shape;1566;p34"/>
            <p:cNvSpPr/>
            <p:nvPr/>
          </p:nvSpPr>
          <p:spPr>
            <a:xfrm>
              <a:off x="6898073" y="510778"/>
              <a:ext cx="46740" cy="38171"/>
            </a:xfrm>
            <a:custGeom>
              <a:avLst/>
              <a:gdLst/>
              <a:ahLst/>
              <a:cxnLst/>
              <a:rect l="l" t="t" r="r" b="b"/>
              <a:pathLst>
                <a:path w="1200" h="980" extrusionOk="0">
                  <a:moveTo>
                    <a:pt x="630" y="1"/>
                  </a:moveTo>
                  <a:cubicBezTo>
                    <a:pt x="560" y="1"/>
                    <a:pt x="487" y="25"/>
                    <a:pt x="414" y="81"/>
                  </a:cubicBezTo>
                  <a:cubicBezTo>
                    <a:pt x="1" y="372"/>
                    <a:pt x="900" y="980"/>
                    <a:pt x="900" y="980"/>
                  </a:cubicBezTo>
                  <a:cubicBezTo>
                    <a:pt x="1200" y="540"/>
                    <a:pt x="956" y="1"/>
                    <a:pt x="63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7" name="Google Shape;1567;p34"/>
            <p:cNvSpPr/>
            <p:nvPr/>
          </p:nvSpPr>
          <p:spPr>
            <a:xfrm>
              <a:off x="6922689" y="524878"/>
              <a:ext cx="13282" cy="26914"/>
            </a:xfrm>
            <a:custGeom>
              <a:avLst/>
              <a:gdLst/>
              <a:ahLst/>
              <a:cxnLst/>
              <a:rect l="l" t="t" r="r" b="b"/>
              <a:pathLst>
                <a:path w="341" h="691" extrusionOk="0">
                  <a:moveTo>
                    <a:pt x="75" y="0"/>
                  </a:moveTo>
                  <a:cubicBezTo>
                    <a:pt x="65" y="0"/>
                    <a:pt x="56" y="3"/>
                    <a:pt x="49" y="10"/>
                  </a:cubicBezTo>
                  <a:cubicBezTo>
                    <a:pt x="25" y="10"/>
                    <a:pt x="0" y="59"/>
                    <a:pt x="25" y="83"/>
                  </a:cubicBezTo>
                  <a:cubicBezTo>
                    <a:pt x="122" y="253"/>
                    <a:pt x="195" y="423"/>
                    <a:pt x="219" y="618"/>
                  </a:cubicBezTo>
                  <a:cubicBezTo>
                    <a:pt x="219" y="642"/>
                    <a:pt x="243" y="666"/>
                    <a:pt x="268" y="691"/>
                  </a:cubicBezTo>
                  <a:cubicBezTo>
                    <a:pt x="316" y="691"/>
                    <a:pt x="340" y="666"/>
                    <a:pt x="340" y="642"/>
                  </a:cubicBezTo>
                  <a:cubicBezTo>
                    <a:pt x="316" y="423"/>
                    <a:pt x="243" y="205"/>
                    <a:pt x="122" y="35"/>
                  </a:cubicBezTo>
                  <a:cubicBezTo>
                    <a:pt x="122" y="18"/>
                    <a:pt x="98" y="0"/>
                    <a:pt x="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8" name="Google Shape;1568;p34"/>
            <p:cNvSpPr/>
            <p:nvPr/>
          </p:nvSpPr>
          <p:spPr>
            <a:xfrm>
              <a:off x="6942865" y="561218"/>
              <a:ext cx="41365" cy="39768"/>
            </a:xfrm>
            <a:custGeom>
              <a:avLst/>
              <a:gdLst/>
              <a:ahLst/>
              <a:cxnLst/>
              <a:rect l="l" t="t" r="r" b="b"/>
              <a:pathLst>
                <a:path w="1062" h="1021" extrusionOk="0">
                  <a:moveTo>
                    <a:pt x="509" y="0"/>
                  </a:moveTo>
                  <a:cubicBezTo>
                    <a:pt x="0" y="0"/>
                    <a:pt x="333" y="1021"/>
                    <a:pt x="333" y="1021"/>
                  </a:cubicBezTo>
                  <a:cubicBezTo>
                    <a:pt x="940" y="827"/>
                    <a:pt x="1061" y="25"/>
                    <a:pt x="527" y="1"/>
                  </a:cubicBezTo>
                  <a:cubicBezTo>
                    <a:pt x="521" y="0"/>
                    <a:pt x="515" y="0"/>
                    <a:pt x="5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9" name="Google Shape;1569;p34"/>
            <p:cNvSpPr/>
            <p:nvPr/>
          </p:nvSpPr>
          <p:spPr>
            <a:xfrm>
              <a:off x="6952953" y="576370"/>
              <a:ext cx="12347" cy="26525"/>
            </a:xfrm>
            <a:custGeom>
              <a:avLst/>
              <a:gdLst/>
              <a:ahLst/>
              <a:cxnLst/>
              <a:rect l="l" t="t" r="r" b="b"/>
              <a:pathLst>
                <a:path w="317" h="681" extrusionOk="0">
                  <a:moveTo>
                    <a:pt x="268" y="0"/>
                  </a:moveTo>
                  <a:cubicBezTo>
                    <a:pt x="244" y="0"/>
                    <a:pt x="195" y="25"/>
                    <a:pt x="195" y="49"/>
                  </a:cubicBezTo>
                  <a:cubicBezTo>
                    <a:pt x="171" y="243"/>
                    <a:pt x="122" y="413"/>
                    <a:pt x="25" y="583"/>
                  </a:cubicBezTo>
                  <a:cubicBezTo>
                    <a:pt x="1" y="608"/>
                    <a:pt x="1" y="656"/>
                    <a:pt x="25" y="680"/>
                  </a:cubicBezTo>
                  <a:lnTo>
                    <a:pt x="98" y="680"/>
                  </a:lnTo>
                  <a:cubicBezTo>
                    <a:pt x="195" y="486"/>
                    <a:pt x="268" y="292"/>
                    <a:pt x="316" y="73"/>
                  </a:cubicBezTo>
                  <a:cubicBezTo>
                    <a:pt x="316" y="49"/>
                    <a:pt x="292" y="0"/>
                    <a:pt x="2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70" name="Google Shape;1570;p34"/>
          <p:cNvGrpSpPr/>
          <p:nvPr/>
        </p:nvGrpSpPr>
        <p:grpSpPr>
          <a:xfrm rot="-4477981" flipH="1">
            <a:off x="8390416" y="4219637"/>
            <a:ext cx="799388" cy="704718"/>
            <a:chOff x="4508023" y="3764622"/>
            <a:chExt cx="161487" cy="142362"/>
          </a:xfrm>
        </p:grpSpPr>
        <p:sp>
          <p:nvSpPr>
            <p:cNvPr id="1571" name="Google Shape;1571;p34"/>
            <p:cNvSpPr/>
            <p:nvPr/>
          </p:nvSpPr>
          <p:spPr>
            <a:xfrm>
              <a:off x="4558151" y="3764622"/>
              <a:ext cx="65163" cy="54335"/>
            </a:xfrm>
            <a:custGeom>
              <a:avLst/>
              <a:gdLst/>
              <a:ahLst/>
              <a:cxnLst/>
              <a:rect l="l" t="t" r="r" b="b"/>
              <a:pathLst>
                <a:path w="1673" h="1395" extrusionOk="0">
                  <a:moveTo>
                    <a:pt x="947" y="1"/>
                  </a:moveTo>
                  <a:cubicBezTo>
                    <a:pt x="917" y="1"/>
                    <a:pt x="885" y="4"/>
                    <a:pt x="851" y="10"/>
                  </a:cubicBezTo>
                  <a:cubicBezTo>
                    <a:pt x="1" y="156"/>
                    <a:pt x="1118" y="1225"/>
                    <a:pt x="1118" y="1225"/>
                  </a:cubicBezTo>
                  <a:cubicBezTo>
                    <a:pt x="1208" y="1344"/>
                    <a:pt x="1284" y="1394"/>
                    <a:pt x="1346" y="1394"/>
                  </a:cubicBezTo>
                  <a:cubicBezTo>
                    <a:pt x="1672" y="1394"/>
                    <a:pt x="1599" y="1"/>
                    <a:pt x="94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2" name="Google Shape;1572;p34"/>
            <p:cNvSpPr/>
            <p:nvPr/>
          </p:nvSpPr>
          <p:spPr>
            <a:xfrm>
              <a:off x="4607735" y="3824527"/>
              <a:ext cx="61775" cy="35678"/>
            </a:xfrm>
            <a:custGeom>
              <a:avLst/>
              <a:gdLst/>
              <a:ahLst/>
              <a:cxnLst/>
              <a:rect l="l" t="t" r="r" b="b"/>
              <a:pathLst>
                <a:path w="1586" h="916" extrusionOk="0">
                  <a:moveTo>
                    <a:pt x="851" y="0"/>
                  </a:moveTo>
                  <a:cubicBezTo>
                    <a:pt x="473" y="0"/>
                    <a:pt x="137" y="537"/>
                    <a:pt x="137" y="537"/>
                  </a:cubicBezTo>
                  <a:cubicBezTo>
                    <a:pt x="0" y="811"/>
                    <a:pt x="113" y="915"/>
                    <a:pt x="310" y="915"/>
                  </a:cubicBezTo>
                  <a:cubicBezTo>
                    <a:pt x="744" y="915"/>
                    <a:pt x="1585" y="409"/>
                    <a:pt x="1084" y="75"/>
                  </a:cubicBezTo>
                  <a:cubicBezTo>
                    <a:pt x="1006" y="22"/>
                    <a:pt x="928" y="0"/>
                    <a:pt x="85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3" name="Google Shape;1573;p34"/>
            <p:cNvSpPr/>
            <p:nvPr/>
          </p:nvSpPr>
          <p:spPr>
            <a:xfrm>
              <a:off x="4552971" y="3869787"/>
              <a:ext cx="66682" cy="28044"/>
            </a:xfrm>
            <a:custGeom>
              <a:avLst/>
              <a:gdLst/>
              <a:ahLst/>
              <a:cxnLst/>
              <a:rect l="l" t="t" r="r" b="b"/>
              <a:pathLst>
                <a:path w="1712" h="720" extrusionOk="0">
                  <a:moveTo>
                    <a:pt x="1042" y="0"/>
                  </a:moveTo>
                  <a:cubicBezTo>
                    <a:pt x="818" y="0"/>
                    <a:pt x="620" y="55"/>
                    <a:pt x="620" y="55"/>
                  </a:cubicBezTo>
                  <a:cubicBezTo>
                    <a:pt x="0" y="300"/>
                    <a:pt x="770" y="719"/>
                    <a:pt x="1278" y="719"/>
                  </a:cubicBezTo>
                  <a:cubicBezTo>
                    <a:pt x="1526" y="719"/>
                    <a:pt x="1712" y="618"/>
                    <a:pt x="1640" y="347"/>
                  </a:cubicBezTo>
                  <a:cubicBezTo>
                    <a:pt x="1564" y="67"/>
                    <a:pt x="1287" y="0"/>
                    <a:pt x="104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4" name="Google Shape;1574;p34"/>
            <p:cNvSpPr/>
            <p:nvPr/>
          </p:nvSpPr>
          <p:spPr>
            <a:xfrm>
              <a:off x="4549660" y="3798275"/>
              <a:ext cx="44364" cy="50479"/>
            </a:xfrm>
            <a:custGeom>
              <a:avLst/>
              <a:gdLst/>
              <a:ahLst/>
              <a:cxnLst/>
              <a:rect l="l" t="t" r="r" b="b"/>
              <a:pathLst>
                <a:path w="1139" h="1296" extrusionOk="0">
                  <a:moveTo>
                    <a:pt x="675" y="0"/>
                  </a:moveTo>
                  <a:cubicBezTo>
                    <a:pt x="627" y="0"/>
                    <a:pt x="572" y="14"/>
                    <a:pt x="510" y="45"/>
                  </a:cubicBezTo>
                  <a:cubicBezTo>
                    <a:pt x="0" y="288"/>
                    <a:pt x="438" y="1114"/>
                    <a:pt x="438" y="1114"/>
                  </a:cubicBezTo>
                  <a:cubicBezTo>
                    <a:pt x="517" y="1242"/>
                    <a:pt x="592" y="1295"/>
                    <a:pt x="659" y="1295"/>
                  </a:cubicBezTo>
                  <a:cubicBezTo>
                    <a:pt x="992" y="1295"/>
                    <a:pt x="1139" y="0"/>
                    <a:pt x="67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5" name="Google Shape;1575;p34"/>
            <p:cNvSpPr/>
            <p:nvPr/>
          </p:nvSpPr>
          <p:spPr>
            <a:xfrm>
              <a:off x="4526018" y="3790290"/>
              <a:ext cx="91805" cy="116694"/>
            </a:xfrm>
            <a:custGeom>
              <a:avLst/>
              <a:gdLst/>
              <a:ahLst/>
              <a:cxnLst/>
              <a:rect l="l" t="t" r="r" b="b"/>
              <a:pathLst>
                <a:path w="2357" h="2996" extrusionOk="0">
                  <a:moveTo>
                    <a:pt x="1917" y="1"/>
                  </a:moveTo>
                  <a:cubicBezTo>
                    <a:pt x="1880" y="1"/>
                    <a:pt x="1855" y="40"/>
                    <a:pt x="1895" y="80"/>
                  </a:cubicBezTo>
                  <a:cubicBezTo>
                    <a:pt x="2162" y="299"/>
                    <a:pt x="2283" y="663"/>
                    <a:pt x="2186" y="1027"/>
                  </a:cubicBezTo>
                  <a:cubicBezTo>
                    <a:pt x="2113" y="1416"/>
                    <a:pt x="1773" y="1708"/>
                    <a:pt x="1360" y="1732"/>
                  </a:cubicBezTo>
                  <a:cubicBezTo>
                    <a:pt x="704" y="1780"/>
                    <a:pt x="146" y="2266"/>
                    <a:pt x="0" y="2946"/>
                  </a:cubicBezTo>
                  <a:cubicBezTo>
                    <a:pt x="0" y="2971"/>
                    <a:pt x="24" y="2995"/>
                    <a:pt x="49" y="2995"/>
                  </a:cubicBezTo>
                  <a:cubicBezTo>
                    <a:pt x="49" y="2995"/>
                    <a:pt x="73" y="2971"/>
                    <a:pt x="73" y="2946"/>
                  </a:cubicBezTo>
                  <a:cubicBezTo>
                    <a:pt x="219" y="2339"/>
                    <a:pt x="729" y="1878"/>
                    <a:pt x="1360" y="1805"/>
                  </a:cubicBezTo>
                  <a:cubicBezTo>
                    <a:pt x="1822" y="1780"/>
                    <a:pt x="2186" y="1465"/>
                    <a:pt x="2283" y="1027"/>
                  </a:cubicBezTo>
                  <a:cubicBezTo>
                    <a:pt x="2356" y="663"/>
                    <a:pt x="2235" y="250"/>
                    <a:pt x="1943" y="7"/>
                  </a:cubicBezTo>
                  <a:cubicBezTo>
                    <a:pt x="1934" y="3"/>
                    <a:pt x="1926" y="1"/>
                    <a:pt x="1917" y="1"/>
                  </a:cubicBezTo>
                  <a:close/>
                </a:path>
              </a:pathLst>
            </a:custGeom>
            <a:solidFill>
              <a:srgbClr val="261C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6" name="Google Shape;1576;p34"/>
            <p:cNvSpPr/>
            <p:nvPr/>
          </p:nvSpPr>
          <p:spPr>
            <a:xfrm>
              <a:off x="4596946" y="3843534"/>
              <a:ext cx="44520" cy="12698"/>
            </a:xfrm>
            <a:custGeom>
              <a:avLst/>
              <a:gdLst/>
              <a:ahLst/>
              <a:cxnLst/>
              <a:rect l="l" t="t" r="r" b="b"/>
              <a:pathLst>
                <a:path w="1143" h="326" extrusionOk="0">
                  <a:moveTo>
                    <a:pt x="1070" y="0"/>
                  </a:moveTo>
                  <a:cubicBezTo>
                    <a:pt x="903" y="93"/>
                    <a:pt x="522" y="243"/>
                    <a:pt x="265" y="243"/>
                  </a:cubicBezTo>
                  <a:cubicBezTo>
                    <a:pt x="187" y="243"/>
                    <a:pt x="119" y="229"/>
                    <a:pt x="74" y="195"/>
                  </a:cubicBezTo>
                  <a:cubicBezTo>
                    <a:pt x="74" y="183"/>
                    <a:pt x="68" y="177"/>
                    <a:pt x="59" y="177"/>
                  </a:cubicBezTo>
                  <a:cubicBezTo>
                    <a:pt x="50" y="177"/>
                    <a:pt x="37" y="183"/>
                    <a:pt x="25" y="195"/>
                  </a:cubicBezTo>
                  <a:cubicBezTo>
                    <a:pt x="1" y="195"/>
                    <a:pt x="1" y="243"/>
                    <a:pt x="25" y="243"/>
                  </a:cubicBezTo>
                  <a:cubicBezTo>
                    <a:pt x="80" y="298"/>
                    <a:pt x="135" y="325"/>
                    <a:pt x="199" y="325"/>
                  </a:cubicBezTo>
                  <a:cubicBezTo>
                    <a:pt x="221" y="325"/>
                    <a:pt x="244" y="322"/>
                    <a:pt x="268" y="316"/>
                  </a:cubicBezTo>
                  <a:cubicBezTo>
                    <a:pt x="560" y="292"/>
                    <a:pt x="851" y="219"/>
                    <a:pt x="1094" y="98"/>
                  </a:cubicBezTo>
                  <a:cubicBezTo>
                    <a:pt x="1118" y="73"/>
                    <a:pt x="1143" y="49"/>
                    <a:pt x="1118" y="25"/>
                  </a:cubicBezTo>
                  <a:cubicBezTo>
                    <a:pt x="1118" y="0"/>
                    <a:pt x="1094" y="0"/>
                    <a:pt x="1070" y="0"/>
                  </a:cubicBezTo>
                  <a:close/>
                </a:path>
              </a:pathLst>
            </a:custGeom>
            <a:solidFill>
              <a:srgbClr val="261C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7" name="Google Shape;1577;p34"/>
            <p:cNvSpPr/>
            <p:nvPr/>
          </p:nvSpPr>
          <p:spPr>
            <a:xfrm>
              <a:off x="4569525" y="3818529"/>
              <a:ext cx="11373" cy="42066"/>
            </a:xfrm>
            <a:custGeom>
              <a:avLst/>
              <a:gdLst/>
              <a:ahLst/>
              <a:cxnLst/>
              <a:rect l="l" t="t" r="r" b="b"/>
              <a:pathLst>
                <a:path w="292" h="1080" extrusionOk="0">
                  <a:moveTo>
                    <a:pt x="223" y="1"/>
                  </a:moveTo>
                  <a:cubicBezTo>
                    <a:pt x="207" y="1"/>
                    <a:pt x="195" y="18"/>
                    <a:pt x="195" y="35"/>
                  </a:cubicBezTo>
                  <a:cubicBezTo>
                    <a:pt x="171" y="132"/>
                    <a:pt x="0" y="910"/>
                    <a:pt x="219" y="1080"/>
                  </a:cubicBezTo>
                  <a:lnTo>
                    <a:pt x="292" y="1080"/>
                  </a:lnTo>
                  <a:cubicBezTo>
                    <a:pt x="292" y="1055"/>
                    <a:pt x="292" y="1031"/>
                    <a:pt x="292" y="1007"/>
                  </a:cubicBezTo>
                  <a:cubicBezTo>
                    <a:pt x="146" y="910"/>
                    <a:pt x="195" y="351"/>
                    <a:pt x="292" y="59"/>
                  </a:cubicBezTo>
                  <a:cubicBezTo>
                    <a:pt x="292" y="35"/>
                    <a:pt x="268" y="11"/>
                    <a:pt x="243" y="11"/>
                  </a:cubicBezTo>
                  <a:cubicBezTo>
                    <a:pt x="236" y="4"/>
                    <a:pt x="229" y="1"/>
                    <a:pt x="223" y="1"/>
                  </a:cubicBezTo>
                  <a:close/>
                </a:path>
              </a:pathLst>
            </a:custGeom>
            <a:solidFill>
              <a:srgbClr val="261C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8" name="Google Shape;1578;p34"/>
            <p:cNvSpPr/>
            <p:nvPr/>
          </p:nvSpPr>
          <p:spPr>
            <a:xfrm>
              <a:off x="4508023" y="3819074"/>
              <a:ext cx="44364" cy="50479"/>
            </a:xfrm>
            <a:custGeom>
              <a:avLst/>
              <a:gdLst/>
              <a:ahLst/>
              <a:cxnLst/>
              <a:rect l="l" t="t" r="r" b="b"/>
              <a:pathLst>
                <a:path w="1139" h="1296" extrusionOk="0">
                  <a:moveTo>
                    <a:pt x="657" y="0"/>
                  </a:moveTo>
                  <a:cubicBezTo>
                    <a:pt x="607" y="0"/>
                    <a:pt x="550" y="15"/>
                    <a:pt x="486" y="45"/>
                  </a:cubicBezTo>
                  <a:cubicBezTo>
                    <a:pt x="0" y="288"/>
                    <a:pt x="438" y="1114"/>
                    <a:pt x="438" y="1114"/>
                  </a:cubicBezTo>
                  <a:cubicBezTo>
                    <a:pt x="521" y="1242"/>
                    <a:pt x="598" y="1296"/>
                    <a:pt x="667" y="1296"/>
                  </a:cubicBezTo>
                  <a:cubicBezTo>
                    <a:pt x="1008" y="1296"/>
                    <a:pt x="1139" y="0"/>
                    <a:pt x="65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9" name="Google Shape;1579;p34"/>
            <p:cNvSpPr/>
            <p:nvPr/>
          </p:nvSpPr>
          <p:spPr>
            <a:xfrm>
              <a:off x="4527887" y="3839756"/>
              <a:ext cx="11412" cy="42611"/>
            </a:xfrm>
            <a:custGeom>
              <a:avLst/>
              <a:gdLst/>
              <a:ahLst/>
              <a:cxnLst/>
              <a:rect l="l" t="t" r="r" b="b"/>
              <a:pathLst>
                <a:path w="293" h="1094" extrusionOk="0">
                  <a:moveTo>
                    <a:pt x="244" y="0"/>
                  </a:moveTo>
                  <a:cubicBezTo>
                    <a:pt x="219" y="0"/>
                    <a:pt x="195" y="0"/>
                    <a:pt x="195" y="25"/>
                  </a:cubicBezTo>
                  <a:cubicBezTo>
                    <a:pt x="171" y="122"/>
                    <a:pt x="1" y="899"/>
                    <a:pt x="219" y="1093"/>
                  </a:cubicBezTo>
                  <a:lnTo>
                    <a:pt x="244" y="1093"/>
                  </a:lnTo>
                  <a:cubicBezTo>
                    <a:pt x="268" y="1093"/>
                    <a:pt x="268" y="1093"/>
                    <a:pt x="292" y="1069"/>
                  </a:cubicBezTo>
                  <a:cubicBezTo>
                    <a:pt x="292" y="1045"/>
                    <a:pt x="292" y="1021"/>
                    <a:pt x="292" y="1021"/>
                  </a:cubicBezTo>
                  <a:cubicBezTo>
                    <a:pt x="146" y="899"/>
                    <a:pt x="219" y="365"/>
                    <a:pt x="292" y="49"/>
                  </a:cubicBezTo>
                  <a:cubicBezTo>
                    <a:pt x="292" y="25"/>
                    <a:pt x="268" y="0"/>
                    <a:pt x="244" y="0"/>
                  </a:cubicBezTo>
                  <a:close/>
                </a:path>
              </a:pathLst>
            </a:custGeom>
            <a:solidFill>
              <a:srgbClr val="261C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0" name="Google Shape;1580;p34"/>
            <p:cNvSpPr/>
            <p:nvPr/>
          </p:nvSpPr>
          <p:spPr>
            <a:xfrm>
              <a:off x="4558151" y="3864334"/>
              <a:ext cx="37898" cy="22747"/>
            </a:xfrm>
            <a:custGeom>
              <a:avLst/>
              <a:gdLst/>
              <a:ahLst/>
              <a:cxnLst/>
              <a:rect l="l" t="t" r="r" b="b"/>
              <a:pathLst>
                <a:path w="973" h="584" extrusionOk="0">
                  <a:moveTo>
                    <a:pt x="25" y="1"/>
                  </a:moveTo>
                  <a:cubicBezTo>
                    <a:pt x="1" y="25"/>
                    <a:pt x="1" y="49"/>
                    <a:pt x="1" y="74"/>
                  </a:cubicBezTo>
                  <a:cubicBezTo>
                    <a:pt x="195" y="390"/>
                    <a:pt x="535" y="584"/>
                    <a:pt x="924" y="584"/>
                  </a:cubicBezTo>
                  <a:cubicBezTo>
                    <a:pt x="948" y="584"/>
                    <a:pt x="973" y="584"/>
                    <a:pt x="973" y="560"/>
                  </a:cubicBezTo>
                  <a:cubicBezTo>
                    <a:pt x="973" y="511"/>
                    <a:pt x="948" y="511"/>
                    <a:pt x="924" y="511"/>
                  </a:cubicBezTo>
                  <a:cubicBezTo>
                    <a:pt x="584" y="487"/>
                    <a:pt x="268" y="317"/>
                    <a:pt x="74" y="25"/>
                  </a:cubicBezTo>
                  <a:cubicBezTo>
                    <a:pt x="74" y="1"/>
                    <a:pt x="50" y="1"/>
                    <a:pt x="25" y="1"/>
                  </a:cubicBezTo>
                  <a:close/>
                </a:path>
              </a:pathLst>
            </a:custGeom>
            <a:solidFill>
              <a:srgbClr val="261C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81" name="Google Shape;1581;p34"/>
          <p:cNvGrpSpPr/>
          <p:nvPr/>
        </p:nvGrpSpPr>
        <p:grpSpPr>
          <a:xfrm flipH="1">
            <a:off x="366691" y="-180577"/>
            <a:ext cx="2121888" cy="1414590"/>
            <a:chOff x="6655952" y="-180577"/>
            <a:chExt cx="2121888" cy="1414590"/>
          </a:xfrm>
        </p:grpSpPr>
        <p:grpSp>
          <p:nvGrpSpPr>
            <p:cNvPr id="1582" name="Google Shape;1582;p34"/>
            <p:cNvGrpSpPr/>
            <p:nvPr/>
          </p:nvGrpSpPr>
          <p:grpSpPr>
            <a:xfrm rot="1685293">
              <a:off x="8051699" y="334351"/>
              <a:ext cx="652925" cy="474307"/>
              <a:chOff x="5211663" y="1358969"/>
              <a:chExt cx="483893" cy="351481"/>
            </a:xfrm>
          </p:grpSpPr>
          <p:sp>
            <p:nvSpPr>
              <p:cNvPr id="1583" name="Google Shape;1583;p34"/>
              <p:cNvSpPr/>
              <p:nvPr/>
            </p:nvSpPr>
            <p:spPr>
              <a:xfrm>
                <a:off x="5519159" y="1395927"/>
                <a:ext cx="71050" cy="66812"/>
              </a:xfrm>
              <a:custGeom>
                <a:avLst/>
                <a:gdLst/>
                <a:ahLst/>
                <a:cxnLst/>
                <a:rect l="l" t="t" r="r" b="b"/>
                <a:pathLst>
                  <a:path w="1040" h="978" extrusionOk="0">
                    <a:moveTo>
                      <a:pt x="914" y="1"/>
                    </a:moveTo>
                    <a:cubicBezTo>
                      <a:pt x="801" y="1"/>
                      <a:pt x="571" y="36"/>
                      <a:pt x="67" y="176"/>
                    </a:cubicBezTo>
                    <a:cubicBezTo>
                      <a:pt x="0" y="198"/>
                      <a:pt x="16" y="324"/>
                      <a:pt x="95" y="324"/>
                    </a:cubicBezTo>
                    <a:cubicBezTo>
                      <a:pt x="102" y="324"/>
                      <a:pt x="109" y="323"/>
                      <a:pt x="116" y="322"/>
                    </a:cubicBezTo>
                    <a:cubicBezTo>
                      <a:pt x="359" y="249"/>
                      <a:pt x="626" y="200"/>
                      <a:pt x="869" y="152"/>
                    </a:cubicBezTo>
                    <a:lnTo>
                      <a:pt x="869" y="152"/>
                    </a:lnTo>
                    <a:cubicBezTo>
                      <a:pt x="796" y="322"/>
                      <a:pt x="626" y="662"/>
                      <a:pt x="505" y="880"/>
                    </a:cubicBezTo>
                    <a:cubicBezTo>
                      <a:pt x="480" y="905"/>
                      <a:pt x="480" y="953"/>
                      <a:pt x="529" y="977"/>
                    </a:cubicBezTo>
                    <a:lnTo>
                      <a:pt x="553" y="977"/>
                    </a:lnTo>
                    <a:cubicBezTo>
                      <a:pt x="577" y="977"/>
                      <a:pt x="602" y="977"/>
                      <a:pt x="602" y="953"/>
                    </a:cubicBezTo>
                    <a:cubicBezTo>
                      <a:pt x="650" y="880"/>
                      <a:pt x="990" y="249"/>
                      <a:pt x="1039" y="127"/>
                    </a:cubicBezTo>
                    <a:cubicBezTo>
                      <a:pt x="1039" y="103"/>
                      <a:pt x="1039" y="79"/>
                      <a:pt x="1039" y="30"/>
                    </a:cubicBezTo>
                    <a:cubicBezTo>
                      <a:pt x="1018" y="20"/>
                      <a:pt x="998" y="1"/>
                      <a:pt x="914" y="1"/>
                    </a:cubicBezTo>
                    <a:close/>
                  </a:path>
                </a:pathLst>
              </a:custGeom>
              <a:solidFill>
                <a:srgbClr val="261D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4" name="Google Shape;1584;p34"/>
              <p:cNvSpPr/>
              <p:nvPr/>
            </p:nvSpPr>
            <p:spPr>
              <a:xfrm>
                <a:off x="5211663" y="1358969"/>
                <a:ext cx="483893" cy="351481"/>
              </a:xfrm>
              <a:custGeom>
                <a:avLst/>
                <a:gdLst/>
                <a:ahLst/>
                <a:cxnLst/>
                <a:rect l="l" t="t" r="r" b="b"/>
                <a:pathLst>
                  <a:path w="7083" h="5145" extrusionOk="0">
                    <a:moveTo>
                      <a:pt x="3768" y="0"/>
                    </a:moveTo>
                    <a:cubicBezTo>
                      <a:pt x="3734" y="0"/>
                      <a:pt x="3701" y="4"/>
                      <a:pt x="3670" y="12"/>
                    </a:cubicBezTo>
                    <a:cubicBezTo>
                      <a:pt x="3014" y="207"/>
                      <a:pt x="3232" y="1713"/>
                      <a:pt x="3232" y="1713"/>
                    </a:cubicBezTo>
                    <a:cubicBezTo>
                      <a:pt x="3232" y="1713"/>
                      <a:pt x="1357" y="535"/>
                      <a:pt x="891" y="535"/>
                    </a:cubicBezTo>
                    <a:cubicBezTo>
                      <a:pt x="865" y="535"/>
                      <a:pt x="844" y="539"/>
                      <a:pt x="827" y="547"/>
                    </a:cubicBezTo>
                    <a:cubicBezTo>
                      <a:pt x="366" y="814"/>
                      <a:pt x="1483" y="1664"/>
                      <a:pt x="1483" y="1664"/>
                    </a:cubicBezTo>
                    <a:cubicBezTo>
                      <a:pt x="1483" y="1664"/>
                      <a:pt x="832" y="1473"/>
                      <a:pt x="445" y="1473"/>
                    </a:cubicBezTo>
                    <a:cubicBezTo>
                      <a:pt x="263" y="1473"/>
                      <a:pt x="140" y="1516"/>
                      <a:pt x="171" y="1640"/>
                    </a:cubicBezTo>
                    <a:cubicBezTo>
                      <a:pt x="269" y="2029"/>
                      <a:pt x="1022" y="2490"/>
                      <a:pt x="1022" y="2490"/>
                    </a:cubicBezTo>
                    <a:cubicBezTo>
                      <a:pt x="730" y="2490"/>
                      <a:pt x="439" y="2539"/>
                      <a:pt x="147" y="2587"/>
                    </a:cubicBezTo>
                    <a:cubicBezTo>
                      <a:pt x="1" y="2650"/>
                      <a:pt x="594" y="3616"/>
                      <a:pt x="1664" y="3616"/>
                    </a:cubicBezTo>
                    <a:cubicBezTo>
                      <a:pt x="1835" y="3616"/>
                      <a:pt x="2018" y="3592"/>
                      <a:pt x="2212" y="3535"/>
                    </a:cubicBezTo>
                    <a:lnTo>
                      <a:pt x="2212" y="3535"/>
                    </a:lnTo>
                    <a:lnTo>
                      <a:pt x="1095" y="4506"/>
                    </a:lnTo>
                    <a:cubicBezTo>
                      <a:pt x="1095" y="4506"/>
                      <a:pt x="2102" y="5144"/>
                      <a:pt x="3258" y="5144"/>
                    </a:cubicBezTo>
                    <a:cubicBezTo>
                      <a:pt x="3697" y="5144"/>
                      <a:pt x="4158" y="5052"/>
                      <a:pt x="4593" y="4798"/>
                    </a:cubicBezTo>
                    <a:cubicBezTo>
                      <a:pt x="7083" y="3365"/>
                      <a:pt x="4779" y="0"/>
                      <a:pt x="376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5" name="Google Shape;1585;p34"/>
              <p:cNvSpPr/>
              <p:nvPr/>
            </p:nvSpPr>
            <p:spPr>
              <a:xfrm>
                <a:off x="5467307" y="1398045"/>
                <a:ext cx="48164" cy="44746"/>
              </a:xfrm>
              <a:custGeom>
                <a:avLst/>
                <a:gdLst/>
                <a:ahLst/>
                <a:cxnLst/>
                <a:rect l="l" t="t" r="r" b="b"/>
                <a:pathLst>
                  <a:path w="705" h="655" extrusionOk="0">
                    <a:moveTo>
                      <a:pt x="443" y="1"/>
                    </a:moveTo>
                    <a:cubicBezTo>
                      <a:pt x="395" y="1"/>
                      <a:pt x="349" y="49"/>
                      <a:pt x="365" y="96"/>
                    </a:cubicBezTo>
                    <a:cubicBezTo>
                      <a:pt x="413" y="218"/>
                      <a:pt x="462" y="363"/>
                      <a:pt x="486" y="485"/>
                    </a:cubicBezTo>
                    <a:cubicBezTo>
                      <a:pt x="365" y="388"/>
                      <a:pt x="243" y="291"/>
                      <a:pt x="122" y="169"/>
                    </a:cubicBezTo>
                    <a:cubicBezTo>
                      <a:pt x="110" y="157"/>
                      <a:pt x="92" y="151"/>
                      <a:pt x="73" y="151"/>
                    </a:cubicBezTo>
                    <a:cubicBezTo>
                      <a:pt x="55" y="151"/>
                      <a:pt x="37" y="157"/>
                      <a:pt x="25" y="169"/>
                    </a:cubicBezTo>
                    <a:cubicBezTo>
                      <a:pt x="0" y="218"/>
                      <a:pt x="0" y="266"/>
                      <a:pt x="25" y="291"/>
                    </a:cubicBezTo>
                    <a:cubicBezTo>
                      <a:pt x="340" y="606"/>
                      <a:pt x="462" y="655"/>
                      <a:pt x="535" y="655"/>
                    </a:cubicBezTo>
                    <a:lnTo>
                      <a:pt x="559" y="655"/>
                    </a:lnTo>
                    <a:cubicBezTo>
                      <a:pt x="608" y="631"/>
                      <a:pt x="705" y="582"/>
                      <a:pt x="511" y="48"/>
                    </a:cubicBezTo>
                    <a:cubicBezTo>
                      <a:pt x="494" y="14"/>
                      <a:pt x="468" y="1"/>
                      <a:pt x="443" y="1"/>
                    </a:cubicBezTo>
                    <a:close/>
                  </a:path>
                </a:pathLst>
              </a:custGeom>
              <a:solidFill>
                <a:srgbClr val="261D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6" name="Google Shape;1586;p34"/>
              <p:cNvSpPr/>
              <p:nvPr/>
            </p:nvSpPr>
            <p:spPr>
              <a:xfrm>
                <a:off x="5309630" y="1479885"/>
                <a:ext cx="102954" cy="109167"/>
              </a:xfrm>
              <a:custGeom>
                <a:avLst/>
                <a:gdLst/>
                <a:ahLst/>
                <a:cxnLst/>
                <a:rect l="l" t="t" r="r" b="b"/>
                <a:pathLst>
                  <a:path w="1507" h="1598" extrusionOk="0">
                    <a:moveTo>
                      <a:pt x="479" y="1"/>
                    </a:moveTo>
                    <a:cubicBezTo>
                      <a:pt x="444" y="1"/>
                      <a:pt x="427" y="9"/>
                      <a:pt x="414" y="16"/>
                    </a:cubicBezTo>
                    <a:cubicBezTo>
                      <a:pt x="389" y="40"/>
                      <a:pt x="389" y="64"/>
                      <a:pt x="389" y="113"/>
                    </a:cubicBezTo>
                    <a:cubicBezTo>
                      <a:pt x="389" y="210"/>
                      <a:pt x="535" y="380"/>
                      <a:pt x="657" y="477"/>
                    </a:cubicBezTo>
                    <a:cubicBezTo>
                      <a:pt x="1" y="526"/>
                      <a:pt x="1" y="599"/>
                      <a:pt x="1" y="672"/>
                    </a:cubicBezTo>
                    <a:cubicBezTo>
                      <a:pt x="1" y="744"/>
                      <a:pt x="74" y="793"/>
                      <a:pt x="98" y="817"/>
                    </a:cubicBezTo>
                    <a:cubicBezTo>
                      <a:pt x="219" y="890"/>
                      <a:pt x="316" y="963"/>
                      <a:pt x="438" y="1012"/>
                    </a:cubicBezTo>
                    <a:cubicBezTo>
                      <a:pt x="316" y="1036"/>
                      <a:pt x="195" y="1085"/>
                      <a:pt x="98" y="1157"/>
                    </a:cubicBezTo>
                    <a:cubicBezTo>
                      <a:pt x="49" y="1182"/>
                      <a:pt x="49" y="1255"/>
                      <a:pt x="74" y="1303"/>
                    </a:cubicBezTo>
                    <a:cubicBezTo>
                      <a:pt x="185" y="1481"/>
                      <a:pt x="397" y="1598"/>
                      <a:pt x="619" y="1598"/>
                    </a:cubicBezTo>
                    <a:cubicBezTo>
                      <a:pt x="639" y="1598"/>
                      <a:pt x="660" y="1597"/>
                      <a:pt x="681" y="1595"/>
                    </a:cubicBezTo>
                    <a:cubicBezTo>
                      <a:pt x="778" y="1595"/>
                      <a:pt x="875" y="1570"/>
                      <a:pt x="948" y="1546"/>
                    </a:cubicBezTo>
                    <a:cubicBezTo>
                      <a:pt x="997" y="1546"/>
                      <a:pt x="1021" y="1498"/>
                      <a:pt x="997" y="1473"/>
                    </a:cubicBezTo>
                    <a:cubicBezTo>
                      <a:pt x="997" y="1438"/>
                      <a:pt x="971" y="1415"/>
                      <a:pt x="938" y="1415"/>
                    </a:cubicBezTo>
                    <a:cubicBezTo>
                      <a:pt x="925" y="1415"/>
                      <a:pt x="912" y="1418"/>
                      <a:pt x="899" y="1425"/>
                    </a:cubicBezTo>
                    <a:cubicBezTo>
                      <a:pt x="829" y="1446"/>
                      <a:pt x="756" y="1457"/>
                      <a:pt x="683" y="1457"/>
                    </a:cubicBezTo>
                    <a:cubicBezTo>
                      <a:pt x="507" y="1457"/>
                      <a:pt x="333" y="1392"/>
                      <a:pt x="195" y="1255"/>
                    </a:cubicBezTo>
                    <a:cubicBezTo>
                      <a:pt x="365" y="1157"/>
                      <a:pt x="535" y="1109"/>
                      <a:pt x="705" y="1085"/>
                    </a:cubicBezTo>
                    <a:lnTo>
                      <a:pt x="729" y="1085"/>
                    </a:lnTo>
                    <a:cubicBezTo>
                      <a:pt x="754" y="1060"/>
                      <a:pt x="778" y="1036"/>
                      <a:pt x="778" y="1012"/>
                    </a:cubicBezTo>
                    <a:cubicBezTo>
                      <a:pt x="778" y="987"/>
                      <a:pt x="754" y="963"/>
                      <a:pt x="729" y="939"/>
                    </a:cubicBezTo>
                    <a:lnTo>
                      <a:pt x="705" y="939"/>
                    </a:lnTo>
                    <a:cubicBezTo>
                      <a:pt x="511" y="890"/>
                      <a:pt x="341" y="793"/>
                      <a:pt x="171" y="696"/>
                    </a:cubicBezTo>
                    <a:cubicBezTo>
                      <a:pt x="389" y="647"/>
                      <a:pt x="608" y="623"/>
                      <a:pt x="827" y="623"/>
                    </a:cubicBezTo>
                    <a:cubicBezTo>
                      <a:pt x="851" y="623"/>
                      <a:pt x="875" y="599"/>
                      <a:pt x="899" y="574"/>
                    </a:cubicBezTo>
                    <a:cubicBezTo>
                      <a:pt x="899" y="550"/>
                      <a:pt x="899" y="526"/>
                      <a:pt x="875" y="502"/>
                    </a:cubicBezTo>
                    <a:cubicBezTo>
                      <a:pt x="754" y="404"/>
                      <a:pt x="657" y="283"/>
                      <a:pt x="559" y="161"/>
                    </a:cubicBezTo>
                    <a:lnTo>
                      <a:pt x="559" y="161"/>
                    </a:lnTo>
                    <a:cubicBezTo>
                      <a:pt x="851" y="259"/>
                      <a:pt x="1118" y="380"/>
                      <a:pt x="1385" y="526"/>
                    </a:cubicBezTo>
                    <a:cubicBezTo>
                      <a:pt x="1434" y="526"/>
                      <a:pt x="1482" y="526"/>
                      <a:pt x="1482" y="477"/>
                    </a:cubicBezTo>
                    <a:cubicBezTo>
                      <a:pt x="1507" y="429"/>
                      <a:pt x="1482" y="404"/>
                      <a:pt x="1458" y="380"/>
                    </a:cubicBezTo>
                    <a:cubicBezTo>
                      <a:pt x="803" y="61"/>
                      <a:pt x="574" y="1"/>
                      <a:pt x="479" y="1"/>
                    </a:cubicBezTo>
                    <a:close/>
                  </a:path>
                </a:pathLst>
              </a:custGeom>
              <a:solidFill>
                <a:srgbClr val="261D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7" name="Google Shape;1587;p34"/>
              <p:cNvSpPr/>
              <p:nvPr/>
            </p:nvSpPr>
            <p:spPr>
              <a:xfrm>
                <a:off x="5442439" y="1508440"/>
                <a:ext cx="151050" cy="201598"/>
              </a:xfrm>
              <a:custGeom>
                <a:avLst/>
                <a:gdLst/>
                <a:ahLst/>
                <a:cxnLst/>
                <a:rect l="l" t="t" r="r" b="b"/>
                <a:pathLst>
                  <a:path w="2211" h="2951" extrusionOk="0">
                    <a:moveTo>
                      <a:pt x="2131" y="1"/>
                    </a:moveTo>
                    <a:cubicBezTo>
                      <a:pt x="2118" y="1"/>
                      <a:pt x="2103" y="4"/>
                      <a:pt x="2089" y="11"/>
                    </a:cubicBezTo>
                    <a:cubicBezTo>
                      <a:pt x="2089" y="11"/>
                      <a:pt x="0" y="982"/>
                      <a:pt x="49" y="2877"/>
                    </a:cubicBezTo>
                    <a:cubicBezTo>
                      <a:pt x="49" y="2901"/>
                      <a:pt x="73" y="2950"/>
                      <a:pt x="121" y="2950"/>
                    </a:cubicBezTo>
                    <a:cubicBezTo>
                      <a:pt x="170" y="2950"/>
                      <a:pt x="194" y="2901"/>
                      <a:pt x="194" y="2877"/>
                    </a:cubicBezTo>
                    <a:cubicBezTo>
                      <a:pt x="170" y="1080"/>
                      <a:pt x="2138" y="132"/>
                      <a:pt x="2162" y="132"/>
                    </a:cubicBezTo>
                    <a:cubicBezTo>
                      <a:pt x="2186" y="108"/>
                      <a:pt x="2211" y="84"/>
                      <a:pt x="2186" y="35"/>
                    </a:cubicBezTo>
                    <a:cubicBezTo>
                      <a:pt x="2186" y="18"/>
                      <a:pt x="2162" y="1"/>
                      <a:pt x="2131" y="1"/>
                    </a:cubicBezTo>
                    <a:close/>
                  </a:path>
                </a:pathLst>
              </a:custGeom>
              <a:solidFill>
                <a:srgbClr val="261D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588" name="Google Shape;1588;p34"/>
            <p:cNvSpPr/>
            <p:nvPr/>
          </p:nvSpPr>
          <p:spPr>
            <a:xfrm rot="-2700000">
              <a:off x="7005059" y="-115361"/>
              <a:ext cx="716375" cy="1284157"/>
            </a:xfrm>
            <a:custGeom>
              <a:avLst/>
              <a:gdLst/>
              <a:ahLst/>
              <a:cxnLst/>
              <a:rect l="l" t="t" r="r" b="b"/>
              <a:pathLst>
                <a:path w="6681" h="11977" extrusionOk="0">
                  <a:moveTo>
                    <a:pt x="4276" y="0"/>
                  </a:moveTo>
                  <a:cubicBezTo>
                    <a:pt x="4276" y="0"/>
                    <a:pt x="4082" y="49"/>
                    <a:pt x="3839" y="146"/>
                  </a:cubicBezTo>
                  <a:lnTo>
                    <a:pt x="3887" y="267"/>
                  </a:lnTo>
                  <a:lnTo>
                    <a:pt x="3863" y="292"/>
                  </a:lnTo>
                  <a:cubicBezTo>
                    <a:pt x="4009" y="243"/>
                    <a:pt x="4155" y="195"/>
                    <a:pt x="4300" y="146"/>
                  </a:cubicBezTo>
                  <a:lnTo>
                    <a:pt x="4276" y="0"/>
                  </a:lnTo>
                  <a:close/>
                  <a:moveTo>
                    <a:pt x="3426" y="316"/>
                  </a:moveTo>
                  <a:cubicBezTo>
                    <a:pt x="3280" y="365"/>
                    <a:pt x="3134" y="437"/>
                    <a:pt x="3013" y="510"/>
                  </a:cubicBezTo>
                  <a:lnTo>
                    <a:pt x="3080" y="645"/>
                  </a:lnTo>
                  <a:lnTo>
                    <a:pt x="3080" y="645"/>
                  </a:lnTo>
                  <a:cubicBezTo>
                    <a:pt x="3198" y="578"/>
                    <a:pt x="3336" y="530"/>
                    <a:pt x="3474" y="437"/>
                  </a:cubicBezTo>
                  <a:lnTo>
                    <a:pt x="3426" y="316"/>
                  </a:lnTo>
                  <a:close/>
                  <a:moveTo>
                    <a:pt x="3080" y="645"/>
                  </a:moveTo>
                  <a:cubicBezTo>
                    <a:pt x="3074" y="649"/>
                    <a:pt x="3068" y="652"/>
                    <a:pt x="3061" y="656"/>
                  </a:cubicBezTo>
                  <a:lnTo>
                    <a:pt x="3086" y="656"/>
                  </a:lnTo>
                  <a:lnTo>
                    <a:pt x="3080" y="645"/>
                  </a:lnTo>
                  <a:close/>
                  <a:moveTo>
                    <a:pt x="2624" y="753"/>
                  </a:moveTo>
                  <a:cubicBezTo>
                    <a:pt x="2503" y="850"/>
                    <a:pt x="2406" y="948"/>
                    <a:pt x="2284" y="1069"/>
                  </a:cubicBezTo>
                  <a:lnTo>
                    <a:pt x="2403" y="1164"/>
                  </a:lnTo>
                  <a:lnTo>
                    <a:pt x="2403" y="1164"/>
                  </a:lnTo>
                  <a:cubicBezTo>
                    <a:pt x="2496" y="1055"/>
                    <a:pt x="2609" y="965"/>
                    <a:pt x="2721" y="875"/>
                  </a:cubicBezTo>
                  <a:lnTo>
                    <a:pt x="2624" y="753"/>
                  </a:lnTo>
                  <a:close/>
                  <a:moveTo>
                    <a:pt x="2403" y="1164"/>
                  </a:moveTo>
                  <a:cubicBezTo>
                    <a:pt x="2396" y="1173"/>
                    <a:pt x="2388" y="1182"/>
                    <a:pt x="2381" y="1191"/>
                  </a:cubicBezTo>
                  <a:lnTo>
                    <a:pt x="2406" y="1166"/>
                  </a:lnTo>
                  <a:lnTo>
                    <a:pt x="2403" y="1164"/>
                  </a:lnTo>
                  <a:close/>
                  <a:moveTo>
                    <a:pt x="1993" y="1409"/>
                  </a:moveTo>
                  <a:cubicBezTo>
                    <a:pt x="1895" y="1531"/>
                    <a:pt x="1823" y="1676"/>
                    <a:pt x="1774" y="1822"/>
                  </a:cubicBezTo>
                  <a:lnTo>
                    <a:pt x="1895" y="1871"/>
                  </a:lnTo>
                  <a:lnTo>
                    <a:pt x="1895" y="1895"/>
                  </a:lnTo>
                  <a:cubicBezTo>
                    <a:pt x="1944" y="1749"/>
                    <a:pt x="2017" y="1628"/>
                    <a:pt x="2114" y="1506"/>
                  </a:cubicBezTo>
                  <a:lnTo>
                    <a:pt x="1993" y="1409"/>
                  </a:lnTo>
                  <a:close/>
                  <a:moveTo>
                    <a:pt x="1628" y="2259"/>
                  </a:moveTo>
                  <a:cubicBezTo>
                    <a:pt x="1604" y="2405"/>
                    <a:pt x="1580" y="2551"/>
                    <a:pt x="1580" y="2697"/>
                  </a:cubicBezTo>
                  <a:lnTo>
                    <a:pt x="1701" y="2697"/>
                  </a:lnTo>
                  <a:cubicBezTo>
                    <a:pt x="1704" y="2559"/>
                    <a:pt x="1728" y="2421"/>
                    <a:pt x="1774" y="2284"/>
                  </a:cubicBezTo>
                  <a:lnTo>
                    <a:pt x="1628" y="2259"/>
                  </a:lnTo>
                  <a:close/>
                  <a:moveTo>
                    <a:pt x="1701" y="2697"/>
                  </a:moveTo>
                  <a:cubicBezTo>
                    <a:pt x="1701" y="2705"/>
                    <a:pt x="1701" y="2713"/>
                    <a:pt x="1701" y="2721"/>
                  </a:cubicBezTo>
                  <a:lnTo>
                    <a:pt x="1725" y="2697"/>
                  </a:lnTo>
                  <a:close/>
                  <a:moveTo>
                    <a:pt x="1774" y="3158"/>
                  </a:moveTo>
                  <a:lnTo>
                    <a:pt x="1628" y="3183"/>
                  </a:lnTo>
                  <a:cubicBezTo>
                    <a:pt x="1628" y="3304"/>
                    <a:pt x="1677" y="3401"/>
                    <a:pt x="1701" y="3523"/>
                  </a:cubicBezTo>
                  <a:lnTo>
                    <a:pt x="1725" y="3620"/>
                  </a:lnTo>
                  <a:lnTo>
                    <a:pt x="1871" y="3571"/>
                  </a:lnTo>
                  <a:lnTo>
                    <a:pt x="1847" y="3474"/>
                  </a:lnTo>
                  <a:cubicBezTo>
                    <a:pt x="1798" y="3377"/>
                    <a:pt x="1774" y="3255"/>
                    <a:pt x="1774" y="3158"/>
                  </a:cubicBezTo>
                  <a:close/>
                  <a:moveTo>
                    <a:pt x="3329" y="3863"/>
                  </a:moveTo>
                  <a:cubicBezTo>
                    <a:pt x="3232" y="3887"/>
                    <a:pt x="3061" y="3887"/>
                    <a:pt x="2867" y="3887"/>
                  </a:cubicBezTo>
                  <a:lnTo>
                    <a:pt x="2867" y="4054"/>
                  </a:lnTo>
                  <a:lnTo>
                    <a:pt x="2867" y="4054"/>
                  </a:lnTo>
                  <a:cubicBezTo>
                    <a:pt x="3049" y="4033"/>
                    <a:pt x="3189" y="4032"/>
                    <a:pt x="3329" y="4008"/>
                  </a:cubicBezTo>
                  <a:lnTo>
                    <a:pt x="3329" y="3863"/>
                  </a:lnTo>
                  <a:close/>
                  <a:moveTo>
                    <a:pt x="2867" y="4054"/>
                  </a:moveTo>
                  <a:cubicBezTo>
                    <a:pt x="2859" y="4055"/>
                    <a:pt x="2851" y="4056"/>
                    <a:pt x="2843" y="4057"/>
                  </a:cubicBezTo>
                  <a:lnTo>
                    <a:pt x="2867" y="4057"/>
                  </a:lnTo>
                  <a:lnTo>
                    <a:pt x="2867" y="4054"/>
                  </a:lnTo>
                  <a:close/>
                  <a:moveTo>
                    <a:pt x="2406" y="3960"/>
                  </a:moveTo>
                  <a:cubicBezTo>
                    <a:pt x="2284" y="3984"/>
                    <a:pt x="2163" y="4008"/>
                    <a:pt x="2041" y="4033"/>
                  </a:cubicBezTo>
                  <a:lnTo>
                    <a:pt x="2017" y="3984"/>
                  </a:lnTo>
                  <a:lnTo>
                    <a:pt x="1871" y="4033"/>
                  </a:lnTo>
                  <a:cubicBezTo>
                    <a:pt x="1944" y="4178"/>
                    <a:pt x="2017" y="4324"/>
                    <a:pt x="2090" y="4446"/>
                  </a:cubicBezTo>
                  <a:lnTo>
                    <a:pt x="2211" y="4373"/>
                  </a:lnTo>
                  <a:cubicBezTo>
                    <a:pt x="2163" y="4300"/>
                    <a:pt x="2138" y="4227"/>
                    <a:pt x="2090" y="4178"/>
                  </a:cubicBezTo>
                  <a:cubicBezTo>
                    <a:pt x="2211" y="4130"/>
                    <a:pt x="2333" y="4130"/>
                    <a:pt x="2430" y="4106"/>
                  </a:cubicBezTo>
                  <a:lnTo>
                    <a:pt x="2406" y="3960"/>
                  </a:lnTo>
                  <a:close/>
                  <a:moveTo>
                    <a:pt x="1531" y="4178"/>
                  </a:moveTo>
                  <a:cubicBezTo>
                    <a:pt x="1385" y="4227"/>
                    <a:pt x="1240" y="4300"/>
                    <a:pt x="1118" y="4349"/>
                  </a:cubicBezTo>
                  <a:lnTo>
                    <a:pt x="1185" y="4483"/>
                  </a:lnTo>
                  <a:lnTo>
                    <a:pt x="1185" y="4483"/>
                  </a:lnTo>
                  <a:cubicBezTo>
                    <a:pt x="1303" y="4416"/>
                    <a:pt x="1441" y="4370"/>
                    <a:pt x="1580" y="4324"/>
                  </a:cubicBezTo>
                  <a:lnTo>
                    <a:pt x="1531" y="4178"/>
                  </a:lnTo>
                  <a:close/>
                  <a:moveTo>
                    <a:pt x="1185" y="4483"/>
                  </a:moveTo>
                  <a:lnTo>
                    <a:pt x="1185" y="4483"/>
                  </a:lnTo>
                  <a:cubicBezTo>
                    <a:pt x="1179" y="4487"/>
                    <a:pt x="1173" y="4491"/>
                    <a:pt x="1167" y="4494"/>
                  </a:cubicBezTo>
                  <a:lnTo>
                    <a:pt x="1191" y="4494"/>
                  </a:lnTo>
                  <a:lnTo>
                    <a:pt x="1185" y="4483"/>
                  </a:lnTo>
                  <a:close/>
                  <a:moveTo>
                    <a:pt x="3426" y="4203"/>
                  </a:moveTo>
                  <a:cubicBezTo>
                    <a:pt x="3377" y="4324"/>
                    <a:pt x="3304" y="4446"/>
                    <a:pt x="3207" y="4519"/>
                  </a:cubicBezTo>
                  <a:lnTo>
                    <a:pt x="3304" y="4640"/>
                  </a:lnTo>
                  <a:cubicBezTo>
                    <a:pt x="3426" y="4543"/>
                    <a:pt x="3499" y="4397"/>
                    <a:pt x="3572" y="4251"/>
                  </a:cubicBezTo>
                  <a:lnTo>
                    <a:pt x="3426" y="4203"/>
                  </a:lnTo>
                  <a:close/>
                  <a:moveTo>
                    <a:pt x="2478" y="4664"/>
                  </a:moveTo>
                  <a:lnTo>
                    <a:pt x="2406" y="4786"/>
                  </a:lnTo>
                  <a:cubicBezTo>
                    <a:pt x="2503" y="4859"/>
                    <a:pt x="2624" y="4883"/>
                    <a:pt x="2746" y="4883"/>
                  </a:cubicBezTo>
                  <a:lnTo>
                    <a:pt x="2891" y="4883"/>
                  </a:lnTo>
                  <a:lnTo>
                    <a:pt x="2867" y="4737"/>
                  </a:lnTo>
                  <a:cubicBezTo>
                    <a:pt x="2831" y="4743"/>
                    <a:pt x="2796" y="4746"/>
                    <a:pt x="2762" y="4746"/>
                  </a:cubicBezTo>
                  <a:cubicBezTo>
                    <a:pt x="2661" y="4746"/>
                    <a:pt x="2570" y="4719"/>
                    <a:pt x="2478" y="4664"/>
                  </a:cubicBezTo>
                  <a:close/>
                  <a:moveTo>
                    <a:pt x="705" y="4616"/>
                  </a:moveTo>
                  <a:cubicBezTo>
                    <a:pt x="584" y="4713"/>
                    <a:pt x="486" y="4810"/>
                    <a:pt x="389" y="4932"/>
                  </a:cubicBezTo>
                  <a:lnTo>
                    <a:pt x="486" y="5004"/>
                  </a:lnTo>
                  <a:lnTo>
                    <a:pt x="486" y="5029"/>
                  </a:lnTo>
                  <a:cubicBezTo>
                    <a:pt x="584" y="4907"/>
                    <a:pt x="681" y="4810"/>
                    <a:pt x="802" y="4737"/>
                  </a:cubicBezTo>
                  <a:lnTo>
                    <a:pt x="705" y="4616"/>
                  </a:lnTo>
                  <a:close/>
                  <a:moveTo>
                    <a:pt x="146" y="5320"/>
                  </a:moveTo>
                  <a:cubicBezTo>
                    <a:pt x="74" y="5466"/>
                    <a:pt x="49" y="5612"/>
                    <a:pt x="25" y="5757"/>
                  </a:cubicBezTo>
                  <a:lnTo>
                    <a:pt x="171" y="5782"/>
                  </a:lnTo>
                  <a:cubicBezTo>
                    <a:pt x="171" y="5636"/>
                    <a:pt x="219" y="5515"/>
                    <a:pt x="268" y="5369"/>
                  </a:cubicBezTo>
                  <a:lnTo>
                    <a:pt x="146" y="5320"/>
                  </a:lnTo>
                  <a:close/>
                  <a:moveTo>
                    <a:pt x="1" y="6219"/>
                  </a:moveTo>
                  <a:cubicBezTo>
                    <a:pt x="25" y="6389"/>
                    <a:pt x="49" y="6535"/>
                    <a:pt x="98" y="6681"/>
                  </a:cubicBezTo>
                  <a:lnTo>
                    <a:pt x="219" y="6656"/>
                  </a:lnTo>
                  <a:cubicBezTo>
                    <a:pt x="195" y="6511"/>
                    <a:pt x="171" y="6365"/>
                    <a:pt x="171" y="6219"/>
                  </a:cubicBezTo>
                  <a:close/>
                  <a:moveTo>
                    <a:pt x="341" y="7045"/>
                  </a:moveTo>
                  <a:lnTo>
                    <a:pt x="219" y="7118"/>
                  </a:lnTo>
                  <a:cubicBezTo>
                    <a:pt x="268" y="7239"/>
                    <a:pt x="316" y="7385"/>
                    <a:pt x="389" y="7531"/>
                  </a:cubicBezTo>
                  <a:lnTo>
                    <a:pt x="535" y="7458"/>
                  </a:lnTo>
                  <a:cubicBezTo>
                    <a:pt x="462" y="7312"/>
                    <a:pt x="414" y="7191"/>
                    <a:pt x="341" y="7045"/>
                  </a:cubicBezTo>
                  <a:close/>
                  <a:moveTo>
                    <a:pt x="729" y="7871"/>
                  </a:moveTo>
                  <a:lnTo>
                    <a:pt x="608" y="7944"/>
                  </a:lnTo>
                  <a:lnTo>
                    <a:pt x="632" y="7992"/>
                  </a:lnTo>
                  <a:cubicBezTo>
                    <a:pt x="705" y="8114"/>
                    <a:pt x="778" y="8211"/>
                    <a:pt x="827" y="8308"/>
                  </a:cubicBezTo>
                  <a:lnTo>
                    <a:pt x="948" y="8235"/>
                  </a:lnTo>
                  <a:cubicBezTo>
                    <a:pt x="899" y="8138"/>
                    <a:pt x="827" y="8041"/>
                    <a:pt x="778" y="7920"/>
                  </a:cubicBezTo>
                  <a:lnTo>
                    <a:pt x="729" y="7871"/>
                  </a:lnTo>
                  <a:close/>
                  <a:moveTo>
                    <a:pt x="1191" y="8600"/>
                  </a:moveTo>
                  <a:lnTo>
                    <a:pt x="1069" y="8673"/>
                  </a:lnTo>
                  <a:cubicBezTo>
                    <a:pt x="1191" y="8794"/>
                    <a:pt x="1288" y="8915"/>
                    <a:pt x="1385" y="9037"/>
                  </a:cubicBezTo>
                  <a:lnTo>
                    <a:pt x="1482" y="8915"/>
                  </a:lnTo>
                  <a:cubicBezTo>
                    <a:pt x="1385" y="8818"/>
                    <a:pt x="1288" y="8697"/>
                    <a:pt x="1191" y="8600"/>
                  </a:cubicBezTo>
                  <a:close/>
                  <a:moveTo>
                    <a:pt x="1798" y="9231"/>
                  </a:moveTo>
                  <a:lnTo>
                    <a:pt x="1701" y="9353"/>
                  </a:lnTo>
                  <a:cubicBezTo>
                    <a:pt x="1823" y="9450"/>
                    <a:pt x="1944" y="9547"/>
                    <a:pt x="2065" y="9644"/>
                  </a:cubicBezTo>
                  <a:lnTo>
                    <a:pt x="2138" y="9523"/>
                  </a:lnTo>
                  <a:cubicBezTo>
                    <a:pt x="2017" y="9426"/>
                    <a:pt x="1920" y="9328"/>
                    <a:pt x="1798" y="9231"/>
                  </a:cubicBezTo>
                  <a:close/>
                  <a:moveTo>
                    <a:pt x="5029" y="9328"/>
                  </a:moveTo>
                  <a:cubicBezTo>
                    <a:pt x="4981" y="9328"/>
                    <a:pt x="4932" y="9328"/>
                    <a:pt x="4908" y="9353"/>
                  </a:cubicBezTo>
                  <a:lnTo>
                    <a:pt x="4932" y="9499"/>
                  </a:lnTo>
                  <a:lnTo>
                    <a:pt x="5053" y="9499"/>
                  </a:lnTo>
                  <a:cubicBezTo>
                    <a:pt x="5029" y="9523"/>
                    <a:pt x="5005" y="9547"/>
                    <a:pt x="4981" y="9571"/>
                  </a:cubicBezTo>
                  <a:lnTo>
                    <a:pt x="5078" y="9693"/>
                  </a:lnTo>
                  <a:cubicBezTo>
                    <a:pt x="5151" y="9644"/>
                    <a:pt x="5199" y="9571"/>
                    <a:pt x="5223" y="9474"/>
                  </a:cubicBezTo>
                  <a:cubicBezTo>
                    <a:pt x="5223" y="9450"/>
                    <a:pt x="5199" y="9328"/>
                    <a:pt x="5029" y="9328"/>
                  </a:cubicBezTo>
                  <a:close/>
                  <a:moveTo>
                    <a:pt x="2527" y="9717"/>
                  </a:moveTo>
                  <a:lnTo>
                    <a:pt x="2478" y="9863"/>
                  </a:lnTo>
                  <a:cubicBezTo>
                    <a:pt x="2600" y="9936"/>
                    <a:pt x="2746" y="9984"/>
                    <a:pt x="2891" y="10033"/>
                  </a:cubicBezTo>
                  <a:lnTo>
                    <a:pt x="2940" y="9887"/>
                  </a:lnTo>
                  <a:cubicBezTo>
                    <a:pt x="2794" y="9839"/>
                    <a:pt x="2673" y="9790"/>
                    <a:pt x="2527" y="9717"/>
                  </a:cubicBezTo>
                  <a:close/>
                  <a:moveTo>
                    <a:pt x="4470" y="9596"/>
                  </a:moveTo>
                  <a:cubicBezTo>
                    <a:pt x="4373" y="9693"/>
                    <a:pt x="4300" y="9814"/>
                    <a:pt x="4276" y="9936"/>
                  </a:cubicBezTo>
                  <a:lnTo>
                    <a:pt x="4203" y="9936"/>
                  </a:lnTo>
                  <a:lnTo>
                    <a:pt x="4252" y="10082"/>
                  </a:lnTo>
                  <a:lnTo>
                    <a:pt x="4373" y="10057"/>
                  </a:lnTo>
                  <a:cubicBezTo>
                    <a:pt x="4495" y="10033"/>
                    <a:pt x="4592" y="9984"/>
                    <a:pt x="4689" y="9960"/>
                  </a:cubicBezTo>
                  <a:lnTo>
                    <a:pt x="4616" y="9814"/>
                  </a:lnTo>
                  <a:lnTo>
                    <a:pt x="4446" y="9887"/>
                  </a:lnTo>
                  <a:cubicBezTo>
                    <a:pt x="4495" y="9814"/>
                    <a:pt x="4519" y="9766"/>
                    <a:pt x="4568" y="9717"/>
                  </a:cubicBezTo>
                  <a:lnTo>
                    <a:pt x="4470" y="9596"/>
                  </a:lnTo>
                  <a:close/>
                  <a:moveTo>
                    <a:pt x="3353" y="9984"/>
                  </a:moveTo>
                  <a:lnTo>
                    <a:pt x="3329" y="10130"/>
                  </a:lnTo>
                  <a:cubicBezTo>
                    <a:pt x="3450" y="10130"/>
                    <a:pt x="3547" y="10154"/>
                    <a:pt x="3669" y="10154"/>
                  </a:cubicBezTo>
                  <a:lnTo>
                    <a:pt x="3790" y="10154"/>
                  </a:lnTo>
                  <a:lnTo>
                    <a:pt x="3790" y="9984"/>
                  </a:lnTo>
                  <a:cubicBezTo>
                    <a:pt x="3742" y="9992"/>
                    <a:pt x="3693" y="9995"/>
                    <a:pt x="3644" y="9995"/>
                  </a:cubicBezTo>
                  <a:cubicBezTo>
                    <a:pt x="3547" y="9995"/>
                    <a:pt x="3450" y="9984"/>
                    <a:pt x="3353" y="9984"/>
                  </a:cubicBezTo>
                  <a:close/>
                  <a:moveTo>
                    <a:pt x="4203" y="10494"/>
                  </a:moveTo>
                  <a:cubicBezTo>
                    <a:pt x="4227" y="10640"/>
                    <a:pt x="4252" y="10810"/>
                    <a:pt x="4325" y="10956"/>
                  </a:cubicBezTo>
                  <a:lnTo>
                    <a:pt x="4446" y="10907"/>
                  </a:lnTo>
                  <a:cubicBezTo>
                    <a:pt x="4398" y="10786"/>
                    <a:pt x="4373" y="10640"/>
                    <a:pt x="4349" y="10494"/>
                  </a:cubicBezTo>
                  <a:close/>
                  <a:moveTo>
                    <a:pt x="4665" y="11248"/>
                  </a:moveTo>
                  <a:lnTo>
                    <a:pt x="4543" y="11345"/>
                  </a:lnTo>
                  <a:cubicBezTo>
                    <a:pt x="4640" y="11466"/>
                    <a:pt x="4762" y="11563"/>
                    <a:pt x="4883" y="11661"/>
                  </a:cubicBezTo>
                  <a:lnTo>
                    <a:pt x="4981" y="11563"/>
                  </a:lnTo>
                  <a:cubicBezTo>
                    <a:pt x="4859" y="11466"/>
                    <a:pt x="4762" y="11369"/>
                    <a:pt x="4665" y="11248"/>
                  </a:cubicBezTo>
                  <a:close/>
                  <a:moveTo>
                    <a:pt x="5345" y="11733"/>
                  </a:moveTo>
                  <a:lnTo>
                    <a:pt x="5296" y="11855"/>
                  </a:lnTo>
                  <a:cubicBezTo>
                    <a:pt x="5442" y="11928"/>
                    <a:pt x="5588" y="11952"/>
                    <a:pt x="5758" y="11976"/>
                  </a:cubicBezTo>
                  <a:lnTo>
                    <a:pt x="5758" y="11831"/>
                  </a:lnTo>
                  <a:cubicBezTo>
                    <a:pt x="5636" y="11806"/>
                    <a:pt x="5491" y="11782"/>
                    <a:pt x="5345" y="11733"/>
                  </a:cubicBezTo>
                  <a:close/>
                  <a:moveTo>
                    <a:pt x="6632" y="11758"/>
                  </a:moveTo>
                  <a:cubicBezTo>
                    <a:pt x="6487" y="11782"/>
                    <a:pt x="6365" y="11806"/>
                    <a:pt x="6219" y="11831"/>
                  </a:cubicBezTo>
                  <a:lnTo>
                    <a:pt x="6219" y="11976"/>
                  </a:lnTo>
                  <a:cubicBezTo>
                    <a:pt x="6365" y="11952"/>
                    <a:pt x="6511" y="11928"/>
                    <a:pt x="6681" y="11879"/>
                  </a:cubicBezTo>
                  <a:lnTo>
                    <a:pt x="6632" y="11758"/>
                  </a:ln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89" name="Google Shape;1589;p34"/>
          <p:cNvGrpSpPr/>
          <p:nvPr/>
        </p:nvGrpSpPr>
        <p:grpSpPr>
          <a:xfrm flipH="1">
            <a:off x="8230789" y="1786718"/>
            <a:ext cx="1277992" cy="1010253"/>
            <a:chOff x="855987" y="2204128"/>
            <a:chExt cx="1217483" cy="962421"/>
          </a:xfrm>
        </p:grpSpPr>
        <p:grpSp>
          <p:nvGrpSpPr>
            <p:cNvPr id="1590" name="Google Shape;1590;p34"/>
            <p:cNvGrpSpPr/>
            <p:nvPr/>
          </p:nvGrpSpPr>
          <p:grpSpPr>
            <a:xfrm>
              <a:off x="855987" y="2204128"/>
              <a:ext cx="1146639" cy="962421"/>
              <a:chOff x="958238" y="2157575"/>
              <a:chExt cx="1115191" cy="936025"/>
            </a:xfrm>
          </p:grpSpPr>
          <p:sp>
            <p:nvSpPr>
              <p:cNvPr id="1591" name="Google Shape;1591;p34"/>
              <p:cNvSpPr/>
              <p:nvPr/>
            </p:nvSpPr>
            <p:spPr>
              <a:xfrm>
                <a:off x="1253863" y="2157575"/>
                <a:ext cx="492600" cy="49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2" name="Google Shape;1592;p34"/>
              <p:cNvSpPr/>
              <p:nvPr/>
            </p:nvSpPr>
            <p:spPr>
              <a:xfrm>
                <a:off x="1441088" y="2325100"/>
                <a:ext cx="492600" cy="49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3" name="Google Shape;1593;p34"/>
              <p:cNvSpPr/>
              <p:nvPr/>
            </p:nvSpPr>
            <p:spPr>
              <a:xfrm>
                <a:off x="997663" y="2334950"/>
                <a:ext cx="492600" cy="49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4" name="Google Shape;1594;p34"/>
              <p:cNvSpPr/>
              <p:nvPr/>
            </p:nvSpPr>
            <p:spPr>
              <a:xfrm>
                <a:off x="958238" y="2551725"/>
                <a:ext cx="492600" cy="49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5" name="Google Shape;1595;p34"/>
              <p:cNvSpPr/>
              <p:nvPr/>
            </p:nvSpPr>
            <p:spPr>
              <a:xfrm>
                <a:off x="1165163" y="2601000"/>
                <a:ext cx="492600" cy="49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6" name="Google Shape;1596;p34"/>
              <p:cNvSpPr/>
              <p:nvPr/>
            </p:nvSpPr>
            <p:spPr>
              <a:xfrm>
                <a:off x="1450928" y="2561600"/>
                <a:ext cx="622500" cy="49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597" name="Google Shape;1597;p34"/>
            <p:cNvSpPr/>
            <p:nvPr/>
          </p:nvSpPr>
          <p:spPr>
            <a:xfrm>
              <a:off x="926851" y="2206843"/>
              <a:ext cx="1146619" cy="869887"/>
            </a:xfrm>
            <a:custGeom>
              <a:avLst/>
              <a:gdLst/>
              <a:ahLst/>
              <a:cxnLst/>
              <a:rect l="l" t="t" r="r" b="b"/>
              <a:pathLst>
                <a:path w="6074" h="4608" extrusionOk="0">
                  <a:moveTo>
                    <a:pt x="1749" y="936"/>
                  </a:moveTo>
                  <a:cubicBezTo>
                    <a:pt x="1968" y="985"/>
                    <a:pt x="2187" y="1131"/>
                    <a:pt x="2284" y="1325"/>
                  </a:cubicBezTo>
                  <a:cubicBezTo>
                    <a:pt x="2284" y="1398"/>
                    <a:pt x="2260" y="1446"/>
                    <a:pt x="2211" y="1471"/>
                  </a:cubicBezTo>
                  <a:cubicBezTo>
                    <a:pt x="2162" y="1519"/>
                    <a:pt x="2114" y="1519"/>
                    <a:pt x="2065" y="1544"/>
                  </a:cubicBezTo>
                  <a:cubicBezTo>
                    <a:pt x="1871" y="1544"/>
                    <a:pt x="1725" y="1276"/>
                    <a:pt x="1677" y="1155"/>
                  </a:cubicBezTo>
                  <a:lnTo>
                    <a:pt x="1677" y="1131"/>
                  </a:lnTo>
                  <a:cubicBezTo>
                    <a:pt x="1701" y="1058"/>
                    <a:pt x="1725" y="1009"/>
                    <a:pt x="1749" y="936"/>
                  </a:cubicBezTo>
                  <a:close/>
                  <a:moveTo>
                    <a:pt x="3936" y="1301"/>
                  </a:moveTo>
                  <a:lnTo>
                    <a:pt x="3936" y="1301"/>
                  </a:lnTo>
                  <a:cubicBezTo>
                    <a:pt x="3960" y="1446"/>
                    <a:pt x="3936" y="1616"/>
                    <a:pt x="3839" y="1762"/>
                  </a:cubicBezTo>
                  <a:cubicBezTo>
                    <a:pt x="3790" y="1714"/>
                    <a:pt x="3814" y="1495"/>
                    <a:pt x="3936" y="1301"/>
                  </a:cubicBezTo>
                  <a:close/>
                  <a:moveTo>
                    <a:pt x="750" y="2166"/>
                  </a:moveTo>
                  <a:cubicBezTo>
                    <a:pt x="776" y="2166"/>
                    <a:pt x="802" y="2169"/>
                    <a:pt x="826" y="2175"/>
                  </a:cubicBezTo>
                  <a:cubicBezTo>
                    <a:pt x="1142" y="2199"/>
                    <a:pt x="1264" y="2394"/>
                    <a:pt x="1264" y="2564"/>
                  </a:cubicBezTo>
                  <a:cubicBezTo>
                    <a:pt x="1264" y="2661"/>
                    <a:pt x="1166" y="2758"/>
                    <a:pt x="1045" y="2782"/>
                  </a:cubicBezTo>
                  <a:cubicBezTo>
                    <a:pt x="996" y="2758"/>
                    <a:pt x="924" y="2758"/>
                    <a:pt x="875" y="2734"/>
                  </a:cubicBezTo>
                  <a:cubicBezTo>
                    <a:pt x="705" y="2612"/>
                    <a:pt x="583" y="2442"/>
                    <a:pt x="535" y="2248"/>
                  </a:cubicBezTo>
                  <a:cubicBezTo>
                    <a:pt x="590" y="2193"/>
                    <a:pt x="672" y="2166"/>
                    <a:pt x="750" y="2166"/>
                  </a:cubicBezTo>
                  <a:close/>
                  <a:moveTo>
                    <a:pt x="5199" y="2588"/>
                  </a:moveTo>
                  <a:cubicBezTo>
                    <a:pt x="5078" y="2855"/>
                    <a:pt x="4883" y="3025"/>
                    <a:pt x="4762" y="3025"/>
                  </a:cubicBezTo>
                  <a:cubicBezTo>
                    <a:pt x="4713" y="3025"/>
                    <a:pt x="4665" y="3001"/>
                    <a:pt x="4640" y="2977"/>
                  </a:cubicBezTo>
                  <a:cubicBezTo>
                    <a:pt x="4567" y="2855"/>
                    <a:pt x="4592" y="2807"/>
                    <a:pt x="4592" y="2782"/>
                  </a:cubicBezTo>
                  <a:cubicBezTo>
                    <a:pt x="4640" y="2685"/>
                    <a:pt x="4883" y="2588"/>
                    <a:pt x="5150" y="2588"/>
                  </a:cubicBezTo>
                  <a:close/>
                  <a:moveTo>
                    <a:pt x="3596" y="3293"/>
                  </a:moveTo>
                  <a:cubicBezTo>
                    <a:pt x="3596" y="3293"/>
                    <a:pt x="3620" y="3317"/>
                    <a:pt x="3620" y="3317"/>
                  </a:cubicBezTo>
                  <a:cubicBezTo>
                    <a:pt x="3669" y="3390"/>
                    <a:pt x="3644" y="3608"/>
                    <a:pt x="3426" y="3851"/>
                  </a:cubicBezTo>
                  <a:cubicBezTo>
                    <a:pt x="3353" y="3754"/>
                    <a:pt x="3328" y="3633"/>
                    <a:pt x="3377" y="3511"/>
                  </a:cubicBezTo>
                  <a:cubicBezTo>
                    <a:pt x="3401" y="3414"/>
                    <a:pt x="3474" y="3341"/>
                    <a:pt x="3596" y="3317"/>
                  </a:cubicBezTo>
                  <a:lnTo>
                    <a:pt x="3596" y="3293"/>
                  </a:lnTo>
                  <a:close/>
                  <a:moveTo>
                    <a:pt x="1822" y="3366"/>
                  </a:moveTo>
                  <a:cubicBezTo>
                    <a:pt x="1847" y="3366"/>
                    <a:pt x="1944" y="3366"/>
                    <a:pt x="1968" y="3487"/>
                  </a:cubicBezTo>
                  <a:cubicBezTo>
                    <a:pt x="1944" y="3754"/>
                    <a:pt x="1798" y="3997"/>
                    <a:pt x="1555" y="4094"/>
                  </a:cubicBezTo>
                  <a:cubicBezTo>
                    <a:pt x="1482" y="3924"/>
                    <a:pt x="1507" y="3706"/>
                    <a:pt x="1604" y="3511"/>
                  </a:cubicBezTo>
                  <a:cubicBezTo>
                    <a:pt x="1652" y="3438"/>
                    <a:pt x="1725" y="3366"/>
                    <a:pt x="1822" y="3366"/>
                  </a:cubicBezTo>
                  <a:close/>
                  <a:moveTo>
                    <a:pt x="2745" y="159"/>
                  </a:moveTo>
                  <a:cubicBezTo>
                    <a:pt x="2867" y="159"/>
                    <a:pt x="3013" y="183"/>
                    <a:pt x="3158" y="256"/>
                  </a:cubicBezTo>
                  <a:cubicBezTo>
                    <a:pt x="3523" y="378"/>
                    <a:pt x="3814" y="693"/>
                    <a:pt x="3911" y="1058"/>
                  </a:cubicBezTo>
                  <a:cubicBezTo>
                    <a:pt x="3693" y="1325"/>
                    <a:pt x="3596" y="1714"/>
                    <a:pt x="3766" y="1859"/>
                  </a:cubicBezTo>
                  <a:cubicBezTo>
                    <a:pt x="3790" y="1908"/>
                    <a:pt x="3839" y="1932"/>
                    <a:pt x="3863" y="1932"/>
                  </a:cubicBezTo>
                  <a:cubicBezTo>
                    <a:pt x="3936" y="1932"/>
                    <a:pt x="3984" y="1884"/>
                    <a:pt x="4009" y="1835"/>
                  </a:cubicBezTo>
                  <a:cubicBezTo>
                    <a:pt x="4130" y="1616"/>
                    <a:pt x="4154" y="1349"/>
                    <a:pt x="4082" y="1106"/>
                  </a:cubicBezTo>
                  <a:cubicBezTo>
                    <a:pt x="4203" y="961"/>
                    <a:pt x="4397" y="863"/>
                    <a:pt x="4592" y="863"/>
                  </a:cubicBezTo>
                  <a:cubicBezTo>
                    <a:pt x="4762" y="863"/>
                    <a:pt x="4932" y="936"/>
                    <a:pt x="5053" y="1033"/>
                  </a:cubicBezTo>
                  <a:cubicBezTo>
                    <a:pt x="5466" y="1325"/>
                    <a:pt x="5466" y="1932"/>
                    <a:pt x="5272" y="2418"/>
                  </a:cubicBezTo>
                  <a:lnTo>
                    <a:pt x="5150" y="2418"/>
                  </a:lnTo>
                  <a:cubicBezTo>
                    <a:pt x="4907" y="2418"/>
                    <a:pt x="4567" y="2491"/>
                    <a:pt x="4470" y="2710"/>
                  </a:cubicBezTo>
                  <a:cubicBezTo>
                    <a:pt x="4397" y="2928"/>
                    <a:pt x="4543" y="3171"/>
                    <a:pt x="4762" y="3195"/>
                  </a:cubicBezTo>
                  <a:cubicBezTo>
                    <a:pt x="5029" y="3195"/>
                    <a:pt x="5248" y="2904"/>
                    <a:pt x="5369" y="2612"/>
                  </a:cubicBezTo>
                  <a:cubicBezTo>
                    <a:pt x="5612" y="2637"/>
                    <a:pt x="5806" y="2807"/>
                    <a:pt x="5879" y="3025"/>
                  </a:cubicBezTo>
                  <a:cubicBezTo>
                    <a:pt x="5903" y="3220"/>
                    <a:pt x="5831" y="3414"/>
                    <a:pt x="5685" y="3560"/>
                  </a:cubicBezTo>
                  <a:cubicBezTo>
                    <a:pt x="5320" y="3949"/>
                    <a:pt x="4810" y="4191"/>
                    <a:pt x="4252" y="4191"/>
                  </a:cubicBezTo>
                  <a:cubicBezTo>
                    <a:pt x="4082" y="4191"/>
                    <a:pt x="3887" y="4167"/>
                    <a:pt x="3741" y="4070"/>
                  </a:cubicBezTo>
                  <a:cubicBezTo>
                    <a:pt x="3669" y="4046"/>
                    <a:pt x="3620" y="4021"/>
                    <a:pt x="3571" y="3973"/>
                  </a:cubicBezTo>
                  <a:cubicBezTo>
                    <a:pt x="3814" y="3681"/>
                    <a:pt x="3887" y="3366"/>
                    <a:pt x="3766" y="3220"/>
                  </a:cubicBezTo>
                  <a:cubicBezTo>
                    <a:pt x="3717" y="3171"/>
                    <a:pt x="3669" y="3147"/>
                    <a:pt x="3596" y="3147"/>
                  </a:cubicBezTo>
                  <a:cubicBezTo>
                    <a:pt x="3426" y="3171"/>
                    <a:pt x="3280" y="3268"/>
                    <a:pt x="3231" y="3438"/>
                  </a:cubicBezTo>
                  <a:cubicBezTo>
                    <a:pt x="3158" y="3633"/>
                    <a:pt x="3207" y="3851"/>
                    <a:pt x="3328" y="3973"/>
                  </a:cubicBezTo>
                  <a:cubicBezTo>
                    <a:pt x="3037" y="4264"/>
                    <a:pt x="2648" y="4434"/>
                    <a:pt x="2260" y="4434"/>
                  </a:cubicBezTo>
                  <a:cubicBezTo>
                    <a:pt x="2215" y="4444"/>
                    <a:pt x="2169" y="4449"/>
                    <a:pt x="2124" y="4449"/>
                  </a:cubicBezTo>
                  <a:cubicBezTo>
                    <a:pt x="1946" y="4449"/>
                    <a:pt x="1768" y="4375"/>
                    <a:pt x="1652" y="4240"/>
                  </a:cubicBezTo>
                  <a:cubicBezTo>
                    <a:pt x="1944" y="4094"/>
                    <a:pt x="2138" y="3778"/>
                    <a:pt x="2138" y="3463"/>
                  </a:cubicBezTo>
                  <a:cubicBezTo>
                    <a:pt x="2116" y="3307"/>
                    <a:pt x="2013" y="3192"/>
                    <a:pt x="1865" y="3192"/>
                  </a:cubicBezTo>
                  <a:cubicBezTo>
                    <a:pt x="1851" y="3192"/>
                    <a:pt x="1837" y="3193"/>
                    <a:pt x="1822" y="3195"/>
                  </a:cubicBezTo>
                  <a:cubicBezTo>
                    <a:pt x="1677" y="3195"/>
                    <a:pt x="1531" y="3293"/>
                    <a:pt x="1458" y="3438"/>
                  </a:cubicBezTo>
                  <a:cubicBezTo>
                    <a:pt x="1337" y="3657"/>
                    <a:pt x="1312" y="3924"/>
                    <a:pt x="1409" y="4143"/>
                  </a:cubicBezTo>
                  <a:cubicBezTo>
                    <a:pt x="1361" y="4149"/>
                    <a:pt x="1314" y="4152"/>
                    <a:pt x="1268" y="4152"/>
                  </a:cubicBezTo>
                  <a:cubicBezTo>
                    <a:pt x="1130" y="4152"/>
                    <a:pt x="1002" y="4125"/>
                    <a:pt x="875" y="4070"/>
                  </a:cubicBezTo>
                  <a:cubicBezTo>
                    <a:pt x="535" y="3924"/>
                    <a:pt x="316" y="3633"/>
                    <a:pt x="268" y="3268"/>
                  </a:cubicBezTo>
                  <a:cubicBezTo>
                    <a:pt x="195" y="2977"/>
                    <a:pt x="243" y="2637"/>
                    <a:pt x="413" y="2370"/>
                  </a:cubicBezTo>
                  <a:cubicBezTo>
                    <a:pt x="486" y="2564"/>
                    <a:pt x="632" y="2734"/>
                    <a:pt x="802" y="2855"/>
                  </a:cubicBezTo>
                  <a:cubicBezTo>
                    <a:pt x="899" y="2880"/>
                    <a:pt x="972" y="2904"/>
                    <a:pt x="1069" y="2904"/>
                  </a:cubicBezTo>
                  <a:cubicBezTo>
                    <a:pt x="1264" y="2904"/>
                    <a:pt x="1434" y="2758"/>
                    <a:pt x="1434" y="2540"/>
                  </a:cubicBezTo>
                  <a:cubicBezTo>
                    <a:pt x="1434" y="2224"/>
                    <a:pt x="1166" y="1981"/>
                    <a:pt x="851" y="1981"/>
                  </a:cubicBezTo>
                  <a:cubicBezTo>
                    <a:pt x="828" y="1976"/>
                    <a:pt x="806" y="1974"/>
                    <a:pt x="784" y="1974"/>
                  </a:cubicBezTo>
                  <a:cubicBezTo>
                    <a:pt x="685" y="1974"/>
                    <a:pt x="590" y="2014"/>
                    <a:pt x="511" y="2054"/>
                  </a:cubicBezTo>
                  <a:cubicBezTo>
                    <a:pt x="438" y="1568"/>
                    <a:pt x="608" y="1058"/>
                    <a:pt x="1069" y="936"/>
                  </a:cubicBezTo>
                  <a:cubicBezTo>
                    <a:pt x="1194" y="901"/>
                    <a:pt x="1331" y="878"/>
                    <a:pt x="1463" y="878"/>
                  </a:cubicBezTo>
                  <a:cubicBezTo>
                    <a:pt x="1511" y="878"/>
                    <a:pt x="1558" y="881"/>
                    <a:pt x="1604" y="888"/>
                  </a:cubicBezTo>
                  <a:cubicBezTo>
                    <a:pt x="1555" y="1009"/>
                    <a:pt x="1507" y="1106"/>
                    <a:pt x="1507" y="1106"/>
                  </a:cubicBezTo>
                  <a:cubicBezTo>
                    <a:pt x="1507" y="1131"/>
                    <a:pt x="1507" y="1131"/>
                    <a:pt x="1507" y="1155"/>
                  </a:cubicBezTo>
                  <a:cubicBezTo>
                    <a:pt x="1531" y="1179"/>
                    <a:pt x="1725" y="1665"/>
                    <a:pt x="2065" y="1665"/>
                  </a:cubicBezTo>
                  <a:cubicBezTo>
                    <a:pt x="2162" y="1665"/>
                    <a:pt x="2235" y="1641"/>
                    <a:pt x="2308" y="1592"/>
                  </a:cubicBezTo>
                  <a:cubicBezTo>
                    <a:pt x="2405" y="1544"/>
                    <a:pt x="2478" y="1422"/>
                    <a:pt x="2454" y="1301"/>
                  </a:cubicBezTo>
                  <a:cubicBezTo>
                    <a:pt x="2357" y="1033"/>
                    <a:pt x="2114" y="839"/>
                    <a:pt x="1847" y="791"/>
                  </a:cubicBezTo>
                  <a:cubicBezTo>
                    <a:pt x="1992" y="426"/>
                    <a:pt x="2332" y="183"/>
                    <a:pt x="2745" y="159"/>
                  </a:cubicBezTo>
                  <a:close/>
                  <a:moveTo>
                    <a:pt x="2728" y="1"/>
                  </a:moveTo>
                  <a:cubicBezTo>
                    <a:pt x="2260" y="1"/>
                    <a:pt x="1815" y="296"/>
                    <a:pt x="1652" y="766"/>
                  </a:cubicBezTo>
                  <a:cubicBezTo>
                    <a:pt x="1569" y="748"/>
                    <a:pt x="1485" y="740"/>
                    <a:pt x="1403" y="740"/>
                  </a:cubicBezTo>
                  <a:cubicBezTo>
                    <a:pt x="1270" y="740"/>
                    <a:pt x="1141" y="760"/>
                    <a:pt x="1021" y="791"/>
                  </a:cubicBezTo>
                  <a:cubicBezTo>
                    <a:pt x="438" y="936"/>
                    <a:pt x="219" y="1616"/>
                    <a:pt x="341" y="2199"/>
                  </a:cubicBezTo>
                  <a:cubicBezTo>
                    <a:pt x="98" y="2515"/>
                    <a:pt x="0" y="2928"/>
                    <a:pt x="73" y="3317"/>
                  </a:cubicBezTo>
                  <a:cubicBezTo>
                    <a:pt x="146" y="3730"/>
                    <a:pt x="413" y="4070"/>
                    <a:pt x="802" y="4240"/>
                  </a:cubicBezTo>
                  <a:cubicBezTo>
                    <a:pt x="960" y="4293"/>
                    <a:pt x="1130" y="4332"/>
                    <a:pt x="1294" y="4332"/>
                  </a:cubicBezTo>
                  <a:cubicBezTo>
                    <a:pt x="1358" y="4332"/>
                    <a:pt x="1421" y="4326"/>
                    <a:pt x="1482" y="4313"/>
                  </a:cubicBezTo>
                  <a:cubicBezTo>
                    <a:pt x="1638" y="4491"/>
                    <a:pt x="1875" y="4607"/>
                    <a:pt x="2119" y="4607"/>
                  </a:cubicBezTo>
                  <a:cubicBezTo>
                    <a:pt x="2141" y="4607"/>
                    <a:pt x="2164" y="4606"/>
                    <a:pt x="2187" y="4604"/>
                  </a:cubicBezTo>
                  <a:lnTo>
                    <a:pt x="2260" y="4604"/>
                  </a:lnTo>
                  <a:cubicBezTo>
                    <a:pt x="2721" y="4580"/>
                    <a:pt x="3134" y="4410"/>
                    <a:pt x="3450" y="4094"/>
                  </a:cubicBezTo>
                  <a:cubicBezTo>
                    <a:pt x="3523" y="4143"/>
                    <a:pt x="3596" y="4191"/>
                    <a:pt x="3669" y="4240"/>
                  </a:cubicBezTo>
                  <a:cubicBezTo>
                    <a:pt x="3839" y="4313"/>
                    <a:pt x="4057" y="4361"/>
                    <a:pt x="4276" y="4361"/>
                  </a:cubicBezTo>
                  <a:cubicBezTo>
                    <a:pt x="4859" y="4361"/>
                    <a:pt x="5418" y="4094"/>
                    <a:pt x="5831" y="3681"/>
                  </a:cubicBezTo>
                  <a:cubicBezTo>
                    <a:pt x="6001" y="3487"/>
                    <a:pt x="6073" y="3244"/>
                    <a:pt x="6049" y="3001"/>
                  </a:cubicBezTo>
                  <a:cubicBezTo>
                    <a:pt x="5976" y="2710"/>
                    <a:pt x="5733" y="2491"/>
                    <a:pt x="5442" y="2467"/>
                  </a:cubicBezTo>
                  <a:cubicBezTo>
                    <a:pt x="5636" y="1908"/>
                    <a:pt x="5612" y="1252"/>
                    <a:pt x="5126" y="912"/>
                  </a:cubicBezTo>
                  <a:cubicBezTo>
                    <a:pt x="4972" y="781"/>
                    <a:pt x="4776" y="715"/>
                    <a:pt x="4580" y="715"/>
                  </a:cubicBezTo>
                  <a:cubicBezTo>
                    <a:pt x="4376" y="715"/>
                    <a:pt x="4170" y="787"/>
                    <a:pt x="4009" y="936"/>
                  </a:cubicBezTo>
                  <a:cubicBezTo>
                    <a:pt x="3887" y="548"/>
                    <a:pt x="3571" y="256"/>
                    <a:pt x="3207" y="110"/>
                  </a:cubicBezTo>
                  <a:cubicBezTo>
                    <a:pt x="3052" y="36"/>
                    <a:pt x="2889" y="1"/>
                    <a:pt x="27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98" name="Google Shape;1598;p34"/>
          <p:cNvGrpSpPr/>
          <p:nvPr/>
        </p:nvGrpSpPr>
        <p:grpSpPr>
          <a:xfrm rot="10800000" flipH="1">
            <a:off x="3699498" y="-186820"/>
            <a:ext cx="1590405" cy="693261"/>
            <a:chOff x="3965010" y="571479"/>
            <a:chExt cx="1651683" cy="719972"/>
          </a:xfrm>
        </p:grpSpPr>
        <p:grpSp>
          <p:nvGrpSpPr>
            <p:cNvPr id="1599" name="Google Shape;1599;p34"/>
            <p:cNvGrpSpPr/>
            <p:nvPr/>
          </p:nvGrpSpPr>
          <p:grpSpPr>
            <a:xfrm>
              <a:off x="3965010" y="571479"/>
              <a:ext cx="1446820" cy="719972"/>
              <a:chOff x="3953250" y="571500"/>
              <a:chExt cx="1383325" cy="766825"/>
            </a:xfrm>
          </p:grpSpPr>
          <p:grpSp>
            <p:nvGrpSpPr>
              <p:cNvPr id="1600" name="Google Shape;1600;p34"/>
              <p:cNvGrpSpPr/>
              <p:nvPr/>
            </p:nvGrpSpPr>
            <p:grpSpPr>
              <a:xfrm>
                <a:off x="3953250" y="571500"/>
                <a:ext cx="1383166" cy="669650"/>
                <a:chOff x="897088" y="2374675"/>
                <a:chExt cx="1383166" cy="669650"/>
              </a:xfrm>
            </p:grpSpPr>
            <p:sp>
              <p:nvSpPr>
                <p:cNvPr id="1601" name="Google Shape;1601;p34"/>
                <p:cNvSpPr/>
                <p:nvPr/>
              </p:nvSpPr>
              <p:spPr>
                <a:xfrm>
                  <a:off x="1135613" y="2416700"/>
                  <a:ext cx="622500" cy="622500"/>
                </a:xfrm>
                <a:prstGeom prst="ellipse">
                  <a:avLst/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02" name="Google Shape;1602;p34"/>
                <p:cNvSpPr/>
                <p:nvPr/>
              </p:nvSpPr>
              <p:spPr>
                <a:xfrm>
                  <a:off x="1479050" y="2374675"/>
                  <a:ext cx="492600" cy="492600"/>
                </a:xfrm>
                <a:prstGeom prst="ellipse">
                  <a:avLst/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03" name="Google Shape;1603;p34"/>
                <p:cNvSpPr/>
                <p:nvPr/>
              </p:nvSpPr>
              <p:spPr>
                <a:xfrm>
                  <a:off x="897088" y="2689700"/>
                  <a:ext cx="492600" cy="354600"/>
                </a:xfrm>
                <a:prstGeom prst="ellipse">
                  <a:avLst/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04" name="Google Shape;1604;p34"/>
                <p:cNvSpPr/>
                <p:nvPr/>
              </p:nvSpPr>
              <p:spPr>
                <a:xfrm>
                  <a:off x="1657753" y="2551725"/>
                  <a:ext cx="622500" cy="492600"/>
                </a:xfrm>
                <a:prstGeom prst="ellipse">
                  <a:avLst/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605" name="Google Shape;1605;p34"/>
              <p:cNvSpPr/>
              <p:nvPr/>
            </p:nvSpPr>
            <p:spPr>
              <a:xfrm>
                <a:off x="3972775" y="907225"/>
                <a:ext cx="1363800" cy="4311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06" name="Google Shape;1606;p34"/>
            <p:cNvSpPr/>
            <p:nvPr/>
          </p:nvSpPr>
          <p:spPr>
            <a:xfrm>
              <a:off x="4006544" y="571481"/>
              <a:ext cx="1610148" cy="660750"/>
            </a:xfrm>
            <a:custGeom>
              <a:avLst/>
              <a:gdLst/>
              <a:ahLst/>
              <a:cxnLst/>
              <a:rect l="l" t="t" r="r" b="b"/>
              <a:pathLst>
                <a:path w="3864" h="1872" extrusionOk="0">
                  <a:moveTo>
                    <a:pt x="1847" y="365"/>
                  </a:moveTo>
                  <a:cubicBezTo>
                    <a:pt x="1920" y="487"/>
                    <a:pt x="1920" y="633"/>
                    <a:pt x="1871" y="754"/>
                  </a:cubicBezTo>
                  <a:lnTo>
                    <a:pt x="1847" y="754"/>
                  </a:lnTo>
                  <a:cubicBezTo>
                    <a:pt x="1847" y="754"/>
                    <a:pt x="1823" y="754"/>
                    <a:pt x="1798" y="705"/>
                  </a:cubicBezTo>
                  <a:cubicBezTo>
                    <a:pt x="1774" y="608"/>
                    <a:pt x="1774" y="487"/>
                    <a:pt x="1847" y="390"/>
                  </a:cubicBezTo>
                  <a:lnTo>
                    <a:pt x="1847" y="365"/>
                  </a:lnTo>
                  <a:close/>
                  <a:moveTo>
                    <a:pt x="2891" y="584"/>
                  </a:moveTo>
                  <a:lnTo>
                    <a:pt x="2891" y="608"/>
                  </a:lnTo>
                  <a:cubicBezTo>
                    <a:pt x="2940" y="754"/>
                    <a:pt x="2940" y="900"/>
                    <a:pt x="2867" y="948"/>
                  </a:cubicBezTo>
                  <a:cubicBezTo>
                    <a:pt x="2831" y="960"/>
                    <a:pt x="2806" y="967"/>
                    <a:pt x="2791" y="967"/>
                  </a:cubicBezTo>
                  <a:cubicBezTo>
                    <a:pt x="2776" y="967"/>
                    <a:pt x="2770" y="960"/>
                    <a:pt x="2770" y="948"/>
                  </a:cubicBezTo>
                  <a:cubicBezTo>
                    <a:pt x="2770" y="803"/>
                    <a:pt x="2794" y="681"/>
                    <a:pt x="2891" y="584"/>
                  </a:cubicBezTo>
                  <a:close/>
                  <a:moveTo>
                    <a:pt x="754" y="1021"/>
                  </a:moveTo>
                  <a:cubicBezTo>
                    <a:pt x="851" y="1021"/>
                    <a:pt x="924" y="1070"/>
                    <a:pt x="972" y="1143"/>
                  </a:cubicBezTo>
                  <a:cubicBezTo>
                    <a:pt x="997" y="1216"/>
                    <a:pt x="972" y="1288"/>
                    <a:pt x="899" y="1337"/>
                  </a:cubicBezTo>
                  <a:cubicBezTo>
                    <a:pt x="887" y="1349"/>
                    <a:pt x="875" y="1355"/>
                    <a:pt x="863" y="1355"/>
                  </a:cubicBezTo>
                  <a:cubicBezTo>
                    <a:pt x="851" y="1355"/>
                    <a:pt x="839" y="1349"/>
                    <a:pt x="827" y="1337"/>
                  </a:cubicBezTo>
                  <a:cubicBezTo>
                    <a:pt x="754" y="1240"/>
                    <a:pt x="754" y="1143"/>
                    <a:pt x="754" y="1045"/>
                  </a:cubicBezTo>
                  <a:lnTo>
                    <a:pt x="754" y="1021"/>
                  </a:lnTo>
                  <a:close/>
                  <a:moveTo>
                    <a:pt x="2357" y="74"/>
                  </a:moveTo>
                  <a:cubicBezTo>
                    <a:pt x="2600" y="122"/>
                    <a:pt x="2794" y="268"/>
                    <a:pt x="2867" y="487"/>
                  </a:cubicBezTo>
                  <a:cubicBezTo>
                    <a:pt x="2746" y="608"/>
                    <a:pt x="2673" y="778"/>
                    <a:pt x="2697" y="973"/>
                  </a:cubicBezTo>
                  <a:cubicBezTo>
                    <a:pt x="2725" y="1015"/>
                    <a:pt x="2745" y="1041"/>
                    <a:pt x="2786" y="1041"/>
                  </a:cubicBezTo>
                  <a:cubicBezTo>
                    <a:pt x="2815" y="1041"/>
                    <a:pt x="2855" y="1027"/>
                    <a:pt x="2916" y="997"/>
                  </a:cubicBezTo>
                  <a:cubicBezTo>
                    <a:pt x="3061" y="924"/>
                    <a:pt x="3037" y="681"/>
                    <a:pt x="2964" y="487"/>
                  </a:cubicBezTo>
                  <a:cubicBezTo>
                    <a:pt x="2989" y="462"/>
                    <a:pt x="3013" y="462"/>
                    <a:pt x="3061" y="462"/>
                  </a:cubicBezTo>
                  <a:cubicBezTo>
                    <a:pt x="3329" y="535"/>
                    <a:pt x="3572" y="730"/>
                    <a:pt x="3693" y="997"/>
                  </a:cubicBezTo>
                  <a:cubicBezTo>
                    <a:pt x="3766" y="1143"/>
                    <a:pt x="3766" y="1337"/>
                    <a:pt x="3644" y="1483"/>
                  </a:cubicBezTo>
                  <a:cubicBezTo>
                    <a:pt x="3474" y="1677"/>
                    <a:pt x="2819" y="1799"/>
                    <a:pt x="1774" y="1799"/>
                  </a:cubicBezTo>
                  <a:cubicBezTo>
                    <a:pt x="1118" y="1799"/>
                    <a:pt x="535" y="1750"/>
                    <a:pt x="535" y="1750"/>
                  </a:cubicBezTo>
                  <a:cubicBezTo>
                    <a:pt x="316" y="1726"/>
                    <a:pt x="195" y="1653"/>
                    <a:pt x="146" y="1507"/>
                  </a:cubicBezTo>
                  <a:cubicBezTo>
                    <a:pt x="98" y="1386"/>
                    <a:pt x="219" y="1216"/>
                    <a:pt x="438" y="1118"/>
                  </a:cubicBezTo>
                  <a:cubicBezTo>
                    <a:pt x="511" y="1070"/>
                    <a:pt x="584" y="1045"/>
                    <a:pt x="681" y="1045"/>
                  </a:cubicBezTo>
                  <a:cubicBezTo>
                    <a:pt x="657" y="1167"/>
                    <a:pt x="705" y="1288"/>
                    <a:pt x="778" y="1410"/>
                  </a:cubicBezTo>
                  <a:cubicBezTo>
                    <a:pt x="808" y="1440"/>
                    <a:pt x="857" y="1461"/>
                    <a:pt x="901" y="1461"/>
                  </a:cubicBezTo>
                  <a:cubicBezTo>
                    <a:pt x="928" y="1461"/>
                    <a:pt x="954" y="1453"/>
                    <a:pt x="972" y="1434"/>
                  </a:cubicBezTo>
                  <a:cubicBezTo>
                    <a:pt x="1070" y="1361"/>
                    <a:pt x="1118" y="1240"/>
                    <a:pt x="1094" y="1118"/>
                  </a:cubicBezTo>
                  <a:cubicBezTo>
                    <a:pt x="1045" y="1021"/>
                    <a:pt x="924" y="924"/>
                    <a:pt x="802" y="924"/>
                  </a:cubicBezTo>
                  <a:cubicBezTo>
                    <a:pt x="851" y="681"/>
                    <a:pt x="1021" y="462"/>
                    <a:pt x="1264" y="365"/>
                  </a:cubicBezTo>
                  <a:cubicBezTo>
                    <a:pt x="1395" y="278"/>
                    <a:pt x="1517" y="234"/>
                    <a:pt x="1621" y="234"/>
                  </a:cubicBezTo>
                  <a:cubicBezTo>
                    <a:pt x="1689" y="234"/>
                    <a:pt x="1750" y="254"/>
                    <a:pt x="1798" y="292"/>
                  </a:cubicBezTo>
                  <a:cubicBezTo>
                    <a:pt x="1701" y="414"/>
                    <a:pt x="1677" y="584"/>
                    <a:pt x="1750" y="730"/>
                  </a:cubicBezTo>
                  <a:cubicBezTo>
                    <a:pt x="1750" y="778"/>
                    <a:pt x="1798" y="827"/>
                    <a:pt x="1871" y="827"/>
                  </a:cubicBezTo>
                  <a:cubicBezTo>
                    <a:pt x="1895" y="827"/>
                    <a:pt x="1920" y="803"/>
                    <a:pt x="1944" y="778"/>
                  </a:cubicBezTo>
                  <a:cubicBezTo>
                    <a:pt x="2041" y="633"/>
                    <a:pt x="2017" y="438"/>
                    <a:pt x="1920" y="292"/>
                  </a:cubicBezTo>
                  <a:cubicBezTo>
                    <a:pt x="1993" y="220"/>
                    <a:pt x="2090" y="147"/>
                    <a:pt x="2187" y="122"/>
                  </a:cubicBezTo>
                  <a:cubicBezTo>
                    <a:pt x="2236" y="98"/>
                    <a:pt x="2308" y="98"/>
                    <a:pt x="2357" y="74"/>
                  </a:cubicBezTo>
                  <a:close/>
                  <a:moveTo>
                    <a:pt x="2333" y="1"/>
                  </a:moveTo>
                  <a:cubicBezTo>
                    <a:pt x="2260" y="1"/>
                    <a:pt x="2211" y="25"/>
                    <a:pt x="2138" y="50"/>
                  </a:cubicBezTo>
                  <a:cubicBezTo>
                    <a:pt x="2017" y="74"/>
                    <a:pt x="1920" y="147"/>
                    <a:pt x="1823" y="244"/>
                  </a:cubicBezTo>
                  <a:cubicBezTo>
                    <a:pt x="1756" y="188"/>
                    <a:pt x="1674" y="158"/>
                    <a:pt x="1579" y="158"/>
                  </a:cubicBezTo>
                  <a:cubicBezTo>
                    <a:pt x="1466" y="158"/>
                    <a:pt x="1336" y="200"/>
                    <a:pt x="1191" y="292"/>
                  </a:cubicBezTo>
                  <a:cubicBezTo>
                    <a:pt x="924" y="414"/>
                    <a:pt x="754" y="657"/>
                    <a:pt x="681" y="948"/>
                  </a:cubicBezTo>
                  <a:cubicBezTo>
                    <a:pt x="584" y="948"/>
                    <a:pt x="487" y="973"/>
                    <a:pt x="414" y="1021"/>
                  </a:cubicBezTo>
                  <a:cubicBezTo>
                    <a:pt x="146" y="1167"/>
                    <a:pt x="1" y="1361"/>
                    <a:pt x="49" y="1531"/>
                  </a:cubicBezTo>
                  <a:cubicBezTo>
                    <a:pt x="74" y="1701"/>
                    <a:pt x="268" y="1823"/>
                    <a:pt x="511" y="1847"/>
                  </a:cubicBezTo>
                  <a:cubicBezTo>
                    <a:pt x="511" y="1847"/>
                    <a:pt x="1118" y="1871"/>
                    <a:pt x="1774" y="1871"/>
                  </a:cubicBezTo>
                  <a:cubicBezTo>
                    <a:pt x="2867" y="1871"/>
                    <a:pt x="3523" y="1774"/>
                    <a:pt x="3717" y="1556"/>
                  </a:cubicBezTo>
                  <a:cubicBezTo>
                    <a:pt x="3839" y="1386"/>
                    <a:pt x="3863" y="1167"/>
                    <a:pt x="3766" y="973"/>
                  </a:cubicBezTo>
                  <a:cubicBezTo>
                    <a:pt x="3620" y="681"/>
                    <a:pt x="3353" y="438"/>
                    <a:pt x="3037" y="365"/>
                  </a:cubicBezTo>
                  <a:cubicBezTo>
                    <a:pt x="2989" y="365"/>
                    <a:pt x="2940" y="390"/>
                    <a:pt x="2916" y="414"/>
                  </a:cubicBezTo>
                  <a:cubicBezTo>
                    <a:pt x="2819" y="171"/>
                    <a:pt x="2600" y="25"/>
                    <a:pt x="23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body" idx="1"/>
          </p:nvPr>
        </p:nvSpPr>
        <p:spPr>
          <a:xfrm>
            <a:off x="713825" y="1161025"/>
            <a:ext cx="7630200" cy="346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●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○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■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●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○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■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●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○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■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830025" y="227975"/>
            <a:ext cx="7028400" cy="5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Vibur"/>
              <a:buNone/>
              <a:defRPr sz="3500">
                <a:solidFill>
                  <a:schemeClr val="dk1"/>
                </a:solidFill>
                <a:latin typeface="Vibur"/>
                <a:ea typeface="Vibur"/>
                <a:cs typeface="Vibur"/>
                <a:sym typeface="Vibur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Vibur"/>
              <a:buNone/>
              <a:defRPr sz="3500">
                <a:solidFill>
                  <a:schemeClr val="dk1"/>
                </a:solidFill>
                <a:latin typeface="Vibur"/>
                <a:ea typeface="Vibur"/>
                <a:cs typeface="Vibur"/>
                <a:sym typeface="Vibur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Vibur"/>
              <a:buNone/>
              <a:defRPr sz="3500">
                <a:solidFill>
                  <a:schemeClr val="dk1"/>
                </a:solidFill>
                <a:latin typeface="Vibur"/>
                <a:ea typeface="Vibur"/>
                <a:cs typeface="Vibur"/>
                <a:sym typeface="Vibur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Vibur"/>
              <a:buNone/>
              <a:defRPr sz="3500">
                <a:solidFill>
                  <a:schemeClr val="dk1"/>
                </a:solidFill>
                <a:latin typeface="Vibur"/>
                <a:ea typeface="Vibur"/>
                <a:cs typeface="Vibur"/>
                <a:sym typeface="Vibur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Vibur"/>
              <a:buNone/>
              <a:defRPr sz="3500">
                <a:solidFill>
                  <a:schemeClr val="dk1"/>
                </a:solidFill>
                <a:latin typeface="Vibur"/>
                <a:ea typeface="Vibur"/>
                <a:cs typeface="Vibur"/>
                <a:sym typeface="Vibur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Vibur"/>
              <a:buNone/>
              <a:defRPr sz="3500">
                <a:solidFill>
                  <a:schemeClr val="dk1"/>
                </a:solidFill>
                <a:latin typeface="Vibur"/>
                <a:ea typeface="Vibur"/>
                <a:cs typeface="Vibur"/>
                <a:sym typeface="Vibur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Vibur"/>
              <a:buNone/>
              <a:defRPr sz="3500">
                <a:solidFill>
                  <a:schemeClr val="dk1"/>
                </a:solidFill>
                <a:latin typeface="Vibur"/>
                <a:ea typeface="Vibur"/>
                <a:cs typeface="Vibur"/>
                <a:sym typeface="Vibur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Vibur"/>
              <a:buNone/>
              <a:defRPr sz="3500">
                <a:solidFill>
                  <a:schemeClr val="dk1"/>
                </a:solidFill>
                <a:latin typeface="Vibur"/>
                <a:ea typeface="Vibur"/>
                <a:cs typeface="Vibur"/>
                <a:sym typeface="Vibur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Vibur"/>
              <a:buNone/>
              <a:defRPr sz="3500">
                <a:solidFill>
                  <a:schemeClr val="dk1"/>
                </a:solidFill>
                <a:latin typeface="Vibur"/>
                <a:ea typeface="Vibur"/>
                <a:cs typeface="Vibur"/>
                <a:sym typeface="Vibur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8" r:id="rId3"/>
    <p:sldLayoutId id="2147483678" r:id="rId4"/>
    <p:sldLayoutId id="2147483679" r:id="rId5"/>
    <p:sldLayoutId id="2147483680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customXml" Target="../ink/ink2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5" name="Google Shape;1615;p37"/>
          <p:cNvSpPr txBox="1">
            <a:spLocks noGrp="1"/>
          </p:cNvSpPr>
          <p:nvPr>
            <p:ph type="subTitle" idx="1"/>
          </p:nvPr>
        </p:nvSpPr>
        <p:spPr>
          <a:xfrm>
            <a:off x="2322000" y="3717725"/>
            <a:ext cx="4500000" cy="44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is where your presentation begins</a:t>
            </a:r>
            <a:endParaRPr/>
          </a:p>
        </p:txBody>
      </p:sp>
      <p:sp>
        <p:nvSpPr>
          <p:cNvPr id="1616" name="Google Shape;1616;p37"/>
          <p:cNvSpPr txBox="1">
            <a:spLocks noGrp="1"/>
          </p:cNvSpPr>
          <p:nvPr>
            <p:ph type="title"/>
          </p:nvPr>
        </p:nvSpPr>
        <p:spPr>
          <a:xfrm>
            <a:off x="1780650" y="1329750"/>
            <a:ext cx="5582700" cy="237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Bài 1</a:t>
            </a:r>
            <a:br>
              <a:rPr lang="en" dirty="0" smtClean="0"/>
            </a:br>
            <a:r>
              <a:rPr lang="en" dirty="0" smtClean="0"/>
              <a:t>Cách ve co ban</a:t>
            </a:r>
            <a:endParaRPr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/>
              <p14:cNvContentPartPr/>
              <p14:nvPr/>
            </p14:nvContentPartPr>
            <p14:xfrm>
              <a:off x="4454345" y="2612700"/>
              <a:ext cx="1011600" cy="20988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33465" y="2595420"/>
                <a:ext cx="1054440" cy="23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Ink 5"/>
              <p14:cNvContentPartPr/>
              <p14:nvPr/>
            </p14:nvContentPartPr>
            <p14:xfrm>
              <a:off x="6243545" y="2478420"/>
              <a:ext cx="178200" cy="22968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224825" y="2457540"/>
                <a:ext cx="218880" cy="269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1" name="Google Shape;1621;p38"/>
          <p:cNvSpPr txBox="1">
            <a:spLocks noGrp="1"/>
          </p:cNvSpPr>
          <p:nvPr>
            <p:ph type="title"/>
          </p:nvPr>
        </p:nvSpPr>
        <p:spPr>
          <a:xfrm>
            <a:off x="753825" y="420100"/>
            <a:ext cx="7444800" cy="64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Muon ve dep cân luu ý nhung gì?</a:t>
            </a:r>
            <a:endParaRPr dirty="0"/>
          </a:p>
        </p:txBody>
      </p:sp>
      <p:sp>
        <p:nvSpPr>
          <p:cNvPr id="1623" name="Google Shape;1623;p38"/>
          <p:cNvSpPr/>
          <p:nvPr/>
        </p:nvSpPr>
        <p:spPr>
          <a:xfrm>
            <a:off x="8420100" y="4572025"/>
            <a:ext cx="723900" cy="5403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1328825" y="480060"/>
              <a:ext cx="3858120" cy="46080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09745" y="468180"/>
                <a:ext cx="3892680" cy="484200"/>
              </a:xfrm>
              <a:prstGeom prst="rect">
                <a:avLst/>
              </a:prstGeom>
            </p:spPr>
          </p:pic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67" b="29393"/>
          <a:stretch/>
        </p:blipFill>
        <p:spPr>
          <a:xfrm>
            <a:off x="2011681" y="1367144"/>
            <a:ext cx="5229947" cy="320488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1" name="Google Shape;1621;p38"/>
          <p:cNvSpPr txBox="1">
            <a:spLocks noGrp="1"/>
          </p:cNvSpPr>
          <p:nvPr>
            <p:ph type="title"/>
          </p:nvPr>
        </p:nvSpPr>
        <p:spPr>
          <a:xfrm>
            <a:off x="753825" y="420100"/>
            <a:ext cx="7444800" cy="64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Muon ve dep cân luu ý nhung gì?</a:t>
            </a:r>
            <a:endParaRPr dirty="0"/>
          </a:p>
        </p:txBody>
      </p:sp>
      <p:sp>
        <p:nvSpPr>
          <p:cNvPr id="1623" name="Google Shape;1623;p38"/>
          <p:cNvSpPr/>
          <p:nvPr/>
        </p:nvSpPr>
        <p:spPr>
          <a:xfrm>
            <a:off x="8420100" y="4572025"/>
            <a:ext cx="723900" cy="5403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1328825" y="480060"/>
              <a:ext cx="3858120" cy="46080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09745" y="468180"/>
                <a:ext cx="3892680" cy="484200"/>
              </a:xfrm>
              <a:prstGeom prst="rect">
                <a:avLst/>
              </a:prstGeom>
            </p:spPr>
          </p:pic>
        </mc:Fallback>
      </mc:AlternateContent>
      <p:sp>
        <p:nvSpPr>
          <p:cNvPr id="5" name="Rectangle 4"/>
          <p:cNvSpPr/>
          <p:nvPr/>
        </p:nvSpPr>
        <p:spPr>
          <a:xfrm>
            <a:off x="1395291" y="1226262"/>
            <a:ext cx="2764715" cy="36159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vi-VN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7360" y="3614569"/>
            <a:ext cx="851864" cy="979643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774985" y="1226262"/>
            <a:ext cx="2764715" cy="36159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vi-VN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2904" y="1718115"/>
            <a:ext cx="2288875" cy="2632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287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1" name="Google Shape;1621;p38"/>
          <p:cNvSpPr txBox="1">
            <a:spLocks noGrp="1"/>
          </p:cNvSpPr>
          <p:nvPr>
            <p:ph type="title"/>
          </p:nvPr>
        </p:nvSpPr>
        <p:spPr>
          <a:xfrm>
            <a:off x="753825" y="420100"/>
            <a:ext cx="7444800" cy="64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Muon ve dep cân luu ý nhung gì?</a:t>
            </a:r>
            <a:endParaRPr dirty="0"/>
          </a:p>
        </p:txBody>
      </p:sp>
      <p:sp>
        <p:nvSpPr>
          <p:cNvPr id="1623" name="Google Shape;1623;p38"/>
          <p:cNvSpPr/>
          <p:nvPr/>
        </p:nvSpPr>
        <p:spPr>
          <a:xfrm>
            <a:off x="8420100" y="4572025"/>
            <a:ext cx="723900" cy="5403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1328825" y="480060"/>
              <a:ext cx="3858120" cy="46080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09745" y="468180"/>
                <a:ext cx="3892680" cy="484200"/>
              </a:xfrm>
              <a:prstGeom prst="rect">
                <a:avLst/>
              </a:prstGeom>
            </p:spPr>
          </p:pic>
        </mc:Fallback>
      </mc:AlternateContent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231" y="1280905"/>
            <a:ext cx="3168341" cy="3534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676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1" name="Google Shape;1621;p38"/>
          <p:cNvSpPr txBox="1">
            <a:spLocks noGrp="1"/>
          </p:cNvSpPr>
          <p:nvPr>
            <p:ph type="title"/>
          </p:nvPr>
        </p:nvSpPr>
        <p:spPr>
          <a:xfrm>
            <a:off x="753825" y="420100"/>
            <a:ext cx="7444800" cy="64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Muon ve dep cân luu ý nhung gì?</a:t>
            </a:r>
            <a:endParaRPr dirty="0"/>
          </a:p>
        </p:txBody>
      </p:sp>
      <p:sp>
        <p:nvSpPr>
          <p:cNvPr id="1623" name="Google Shape;1623;p38"/>
          <p:cNvSpPr/>
          <p:nvPr/>
        </p:nvSpPr>
        <p:spPr>
          <a:xfrm>
            <a:off x="8420100" y="4572025"/>
            <a:ext cx="723900" cy="5403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1328825" y="480060"/>
              <a:ext cx="3858120" cy="46080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09745" y="468180"/>
                <a:ext cx="3892680" cy="484200"/>
              </a:xfrm>
              <a:prstGeom prst="rect">
                <a:avLst/>
              </a:prstGeom>
            </p:spPr>
          </p:pic>
        </mc:Fallback>
      </mc:AlternateContent>
      <p:sp>
        <p:nvSpPr>
          <p:cNvPr id="6" name="Google Shape;1621;p38"/>
          <p:cNvSpPr txBox="1">
            <a:spLocks/>
          </p:cNvSpPr>
          <p:nvPr/>
        </p:nvSpPr>
        <p:spPr>
          <a:xfrm>
            <a:off x="1592643" y="1734326"/>
            <a:ext cx="7444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Vibur"/>
              <a:buNone/>
              <a:defRPr sz="3500" b="0" i="0" u="none" strike="noStrike" cap="none">
                <a:solidFill>
                  <a:schemeClr val="dk1"/>
                </a:solidFill>
                <a:latin typeface="Vibur"/>
                <a:ea typeface="Vibur"/>
                <a:cs typeface="Vibur"/>
                <a:sym typeface="Vibur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Vibur"/>
              <a:buNone/>
              <a:defRPr sz="3500" b="0" i="0" u="none" strike="noStrike" cap="none">
                <a:solidFill>
                  <a:schemeClr val="dk1"/>
                </a:solidFill>
                <a:latin typeface="Vibur"/>
                <a:ea typeface="Vibur"/>
                <a:cs typeface="Vibur"/>
                <a:sym typeface="Vibur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Vibur"/>
              <a:buNone/>
              <a:defRPr sz="3500" b="0" i="0" u="none" strike="noStrike" cap="none">
                <a:solidFill>
                  <a:schemeClr val="dk1"/>
                </a:solidFill>
                <a:latin typeface="Vibur"/>
                <a:ea typeface="Vibur"/>
                <a:cs typeface="Vibur"/>
                <a:sym typeface="Vibur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Vibur"/>
              <a:buNone/>
              <a:defRPr sz="3500" b="0" i="0" u="none" strike="noStrike" cap="none">
                <a:solidFill>
                  <a:schemeClr val="dk1"/>
                </a:solidFill>
                <a:latin typeface="Vibur"/>
                <a:ea typeface="Vibur"/>
                <a:cs typeface="Vibur"/>
                <a:sym typeface="Vibur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Vibur"/>
              <a:buNone/>
              <a:defRPr sz="3500" b="0" i="0" u="none" strike="noStrike" cap="none">
                <a:solidFill>
                  <a:schemeClr val="dk1"/>
                </a:solidFill>
                <a:latin typeface="Vibur"/>
                <a:ea typeface="Vibur"/>
                <a:cs typeface="Vibur"/>
                <a:sym typeface="Vibur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Vibur"/>
              <a:buNone/>
              <a:defRPr sz="3500" b="0" i="0" u="none" strike="noStrike" cap="none">
                <a:solidFill>
                  <a:schemeClr val="dk1"/>
                </a:solidFill>
                <a:latin typeface="Vibur"/>
                <a:ea typeface="Vibur"/>
                <a:cs typeface="Vibur"/>
                <a:sym typeface="Vibur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Vibur"/>
              <a:buNone/>
              <a:defRPr sz="3500" b="0" i="0" u="none" strike="noStrike" cap="none">
                <a:solidFill>
                  <a:schemeClr val="dk1"/>
                </a:solidFill>
                <a:latin typeface="Vibur"/>
                <a:ea typeface="Vibur"/>
                <a:cs typeface="Vibur"/>
                <a:sym typeface="Vibur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Vibur"/>
              <a:buNone/>
              <a:defRPr sz="3500" b="0" i="0" u="none" strike="noStrike" cap="none">
                <a:solidFill>
                  <a:schemeClr val="dk1"/>
                </a:solidFill>
                <a:latin typeface="Vibur"/>
                <a:ea typeface="Vibur"/>
                <a:cs typeface="Vibur"/>
                <a:sym typeface="Vibur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Vibur"/>
              <a:buNone/>
              <a:defRPr sz="3500" b="0" i="0" u="none" strike="noStrike" cap="none">
                <a:solidFill>
                  <a:schemeClr val="dk1"/>
                </a:solidFill>
                <a:latin typeface="Vibur"/>
                <a:ea typeface="Vibur"/>
                <a:cs typeface="Vibur"/>
                <a:sym typeface="Vibur"/>
              </a:defRPr>
            </a:lvl9pPr>
          </a:lstStyle>
          <a:p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tập</a:t>
            </a:r>
          </a:p>
          <a:p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Vẽ một hình nhân vật Doraemon</a:t>
            </a:r>
          </a:p>
          <a:p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 hình em đã học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113535"/>
      </p:ext>
    </p:extLst>
  </p:cSld>
  <p:clrMapOvr>
    <a:masterClrMapping/>
  </p:clrMapOvr>
</p:sld>
</file>

<file path=ppt/theme/theme1.xml><?xml version="1.0" encoding="utf-8"?>
<a:theme xmlns:a="http://schemas.openxmlformats.org/drawingml/2006/main" name="Learning the Days of the Week by Slidesgo ">
  <a:themeElements>
    <a:clrScheme name="Simple Light">
      <a:dk1>
        <a:srgbClr val="000000"/>
      </a:dk1>
      <a:lt1>
        <a:srgbClr val="FFFFFF"/>
      </a:lt1>
      <a:dk2>
        <a:srgbClr val="BCDBF1"/>
      </a:dk2>
      <a:lt2>
        <a:srgbClr val="B4D5C9"/>
      </a:lt2>
      <a:accent1>
        <a:srgbClr val="86B98A"/>
      </a:accent1>
      <a:accent2>
        <a:srgbClr val="F6DC64"/>
      </a:accent2>
      <a:accent3>
        <a:srgbClr val="EEA74E"/>
      </a:accent3>
      <a:accent4>
        <a:srgbClr val="D9919A"/>
      </a:accent4>
      <a:accent5>
        <a:srgbClr val="D17D92"/>
      </a:accent5>
      <a:accent6>
        <a:srgbClr val="CDBBFC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57</Words>
  <Application>Microsoft Office PowerPoint</Application>
  <PresentationFormat>On-screen Show (16:9)</PresentationFormat>
  <Paragraphs>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Catamaran</vt:lpstr>
      <vt:lpstr>Comfortaa</vt:lpstr>
      <vt:lpstr>Work Sans</vt:lpstr>
      <vt:lpstr>Roboto Slab Regular</vt:lpstr>
      <vt:lpstr>Vibur</vt:lpstr>
      <vt:lpstr>Times New Roman</vt:lpstr>
      <vt:lpstr>Arial</vt:lpstr>
      <vt:lpstr>Learning the Days of the Week by Slidesgo </vt:lpstr>
      <vt:lpstr>Bài 1 Cách ve co ban</vt:lpstr>
      <vt:lpstr>Muon ve dep cân luu ý nhung gì?</vt:lpstr>
      <vt:lpstr>Muon ve dep cân luu ý nhung gì?</vt:lpstr>
      <vt:lpstr>Muon ve dep cân luu ý nhung gì?</vt:lpstr>
      <vt:lpstr>Muon ve dep cân luu ý nhung gì?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1 Cách ve co ban</dc:title>
  <dc:creator>MyPC</dc:creator>
  <cp:lastModifiedBy>MyPC</cp:lastModifiedBy>
  <cp:revision>7</cp:revision>
  <dcterms:modified xsi:type="dcterms:W3CDTF">2021-09-03T03:32:38Z</dcterms:modified>
</cp:coreProperties>
</file>